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417" r:id="rId6"/>
    <p:sldId id="302" r:id="rId7"/>
    <p:sldId id="410" r:id="rId8"/>
    <p:sldId id="413" r:id="rId9"/>
    <p:sldId id="414" r:id="rId10"/>
    <p:sldId id="416" r:id="rId11"/>
    <p:sldId id="418" r:id="rId12"/>
    <p:sldId id="419" r:id="rId13"/>
    <p:sldId id="420" r:id="rId14"/>
    <p:sldId id="421" r:id="rId15"/>
    <p:sldId id="422" r:id="rId16"/>
    <p:sldId id="423" r:id="rId17"/>
    <p:sldId id="424" r:id="rId18"/>
    <p:sldId id="425" r:id="rId19"/>
    <p:sldId id="411" r:id="rId20"/>
    <p:sldId id="318" r:id="rId21"/>
    <p:sldId id="319" r:id="rId22"/>
  </p:sldIdLst>
  <p:sldSz cx="9144000" cy="6858000" type="screen4x3"/>
  <p:notesSz cx="6797675" cy="987425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liba Vitězslav" initials="KV" lastIdx="9" clrIdx="0">
    <p:extLst>
      <p:ext uri="{19B8F6BF-5375-455C-9EA6-DF929625EA0E}">
        <p15:presenceInfo xmlns:p15="http://schemas.microsoft.com/office/powerpoint/2012/main" userId="S-1-5-21-1801674531-1957994488-725345543-25057" providerId="AD"/>
      </p:ext>
    </p:extLst>
  </p:cmAuthor>
  <p:cmAuthor id="2" name="Jelínková Renata" initials="JR" lastIdx="1" clrIdx="1">
    <p:extLst>
      <p:ext uri="{19B8F6BF-5375-455C-9EA6-DF929625EA0E}">
        <p15:presenceInfo xmlns:p15="http://schemas.microsoft.com/office/powerpoint/2012/main" userId="S-1-5-21-1801674531-1957994488-725345543-174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2D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9068" autoAdjust="0"/>
  </p:normalViewPr>
  <p:slideViewPr>
    <p:cSldViewPr snapToGrid="0">
      <p:cViewPr varScale="1">
        <p:scale>
          <a:sx n="107" d="100"/>
          <a:sy n="107" d="100"/>
        </p:scale>
        <p:origin x="171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04FD64-5D8E-4F8A-B546-7816A815320B}" type="doc">
      <dgm:prSet loTypeId="urn:microsoft.com/office/officeart/2005/8/layout/hierarchy4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E96EC9A4-BA03-4802-942E-4BEC5777BCD3}">
      <dgm:prSet phldrT="[Text]"/>
      <dgm:spPr/>
      <dgm:t>
        <a:bodyPr/>
        <a:lstStyle/>
        <a:p>
          <a:r>
            <a:rPr lang="cs-CZ" b="1" dirty="0"/>
            <a:t>Odbor personální</a:t>
          </a:r>
        </a:p>
        <a:p>
          <a:r>
            <a:rPr lang="cs-CZ" dirty="0"/>
            <a:t>Mgr. Filip Klieštík</a:t>
          </a:r>
        </a:p>
        <a:p>
          <a:r>
            <a:rPr lang="cs-CZ" dirty="0"/>
            <a:t>vedoucí odboru</a:t>
          </a:r>
        </a:p>
      </dgm:t>
    </dgm:pt>
    <dgm:pt modelId="{8C544959-DABF-45CB-84CE-36BD1E7C3E34}" type="parTrans" cxnId="{CE47E96F-B9AB-40E3-ACCF-E3C9CD6FB813}">
      <dgm:prSet/>
      <dgm:spPr/>
      <dgm:t>
        <a:bodyPr/>
        <a:lstStyle/>
        <a:p>
          <a:endParaRPr lang="cs-CZ"/>
        </a:p>
      </dgm:t>
    </dgm:pt>
    <dgm:pt modelId="{1A9FE6B0-EB0E-4C4D-B863-334506E9CEA5}" type="sibTrans" cxnId="{CE47E96F-B9AB-40E3-ACCF-E3C9CD6FB813}">
      <dgm:prSet/>
      <dgm:spPr/>
      <dgm:t>
        <a:bodyPr/>
        <a:lstStyle/>
        <a:p>
          <a:endParaRPr lang="cs-CZ"/>
        </a:p>
      </dgm:t>
    </dgm:pt>
    <dgm:pt modelId="{BE392938-9341-4AC5-AD30-8D16766EC3F3}">
      <dgm:prSet phldrT="[Text]" custT="1"/>
      <dgm:spPr>
        <a:solidFill>
          <a:srgbClr val="333399">
            <a:lumMod val="40000"/>
            <a:lumOff val="6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rgbClr val="FFFFFF"/>
              </a:solidFill>
              <a:latin typeface="Times New Roman"/>
              <a:ea typeface="+mn-ea"/>
              <a:cs typeface="+mn-cs"/>
            </a:rPr>
            <a:t>oddělení personální a mzdové</a:t>
          </a:r>
        </a:p>
      </dgm:t>
    </dgm:pt>
    <dgm:pt modelId="{10130CE5-B033-4642-A58D-33B8421F92B5}" type="parTrans" cxnId="{B47B1ECF-81CC-4F07-9847-9F37E4D906CB}">
      <dgm:prSet/>
      <dgm:spPr/>
      <dgm:t>
        <a:bodyPr/>
        <a:lstStyle/>
        <a:p>
          <a:endParaRPr lang="cs-CZ"/>
        </a:p>
      </dgm:t>
    </dgm:pt>
    <dgm:pt modelId="{D6D3D7A2-13A1-4A15-ADCD-E2675A0CA62C}" type="sibTrans" cxnId="{B47B1ECF-81CC-4F07-9847-9F37E4D906CB}">
      <dgm:prSet/>
      <dgm:spPr/>
      <dgm:t>
        <a:bodyPr/>
        <a:lstStyle/>
        <a:p>
          <a:endParaRPr lang="cs-CZ"/>
        </a:p>
      </dgm:t>
    </dgm:pt>
    <dgm:pt modelId="{B78DAF9F-65C9-47FB-A402-31CE46451EFF}">
      <dgm:prSet phldrT="[Text]" custT="1"/>
      <dgm:spPr>
        <a:solidFill>
          <a:srgbClr val="333399">
            <a:lumMod val="40000"/>
            <a:lumOff val="6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FFFFFF"/>
              </a:solidFill>
              <a:latin typeface="Times New Roman"/>
              <a:ea typeface="+mn-ea"/>
              <a:cs typeface="+mn-cs"/>
            </a:rPr>
            <a:t>personalistky</a:t>
          </a:r>
        </a:p>
      </dgm:t>
    </dgm:pt>
    <dgm:pt modelId="{FE898D47-E3D3-4CA0-837A-9932F4E80BA8}" type="parTrans" cxnId="{241F4F25-BF47-4F95-82D9-8225D42F237E}">
      <dgm:prSet/>
      <dgm:spPr/>
      <dgm:t>
        <a:bodyPr/>
        <a:lstStyle/>
        <a:p>
          <a:endParaRPr lang="cs-CZ"/>
        </a:p>
      </dgm:t>
    </dgm:pt>
    <dgm:pt modelId="{DD7EC120-ADC0-489C-85E8-7CA820CF9471}" type="sibTrans" cxnId="{241F4F25-BF47-4F95-82D9-8225D42F237E}">
      <dgm:prSet/>
      <dgm:spPr/>
      <dgm:t>
        <a:bodyPr/>
        <a:lstStyle/>
        <a:p>
          <a:endParaRPr lang="cs-CZ"/>
        </a:p>
      </dgm:t>
    </dgm:pt>
    <dgm:pt modelId="{56CDD7FE-61D2-4A17-BAFE-C3CD8D2C5968}">
      <dgm:prSet phldrT="[Text]" custT="1"/>
      <dgm:spPr>
        <a:solidFill>
          <a:srgbClr val="333399">
            <a:lumMod val="40000"/>
            <a:lumOff val="6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rgbClr val="FFFFFF"/>
              </a:solidFill>
              <a:latin typeface="Times New Roman"/>
              <a:ea typeface="+mn-ea"/>
              <a:cs typeface="+mn-cs"/>
            </a:rPr>
            <a:t>mzdové účetní</a:t>
          </a:r>
        </a:p>
      </dgm:t>
    </dgm:pt>
    <dgm:pt modelId="{C202C3BB-2040-42CD-8FC7-B9E4E7BB7405}" type="parTrans" cxnId="{87D95521-B601-474D-9C25-FA60DAA0CE77}">
      <dgm:prSet/>
      <dgm:spPr/>
      <dgm:t>
        <a:bodyPr/>
        <a:lstStyle/>
        <a:p>
          <a:endParaRPr lang="cs-CZ"/>
        </a:p>
      </dgm:t>
    </dgm:pt>
    <dgm:pt modelId="{F7E404A5-4ED7-46FB-A0CC-6A1D44345D86}" type="sibTrans" cxnId="{87D95521-B601-474D-9C25-FA60DAA0CE77}">
      <dgm:prSet/>
      <dgm:spPr/>
      <dgm:t>
        <a:bodyPr/>
        <a:lstStyle/>
        <a:p>
          <a:endParaRPr lang="cs-CZ"/>
        </a:p>
      </dgm:t>
    </dgm:pt>
    <dgm:pt modelId="{D1DBE3C1-81FF-43B7-9443-15EB4A214D86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2000" b="1" dirty="0"/>
            <a:t>oddělení vzdělávání a personálního rozvoje</a:t>
          </a:r>
        </a:p>
      </dgm:t>
    </dgm:pt>
    <dgm:pt modelId="{D70F9857-51BE-4E3B-999F-577F056D79D8}" type="parTrans" cxnId="{9C79348C-0C1B-428D-877A-949F7CBDED01}">
      <dgm:prSet/>
      <dgm:spPr/>
      <dgm:t>
        <a:bodyPr/>
        <a:lstStyle/>
        <a:p>
          <a:endParaRPr lang="cs-CZ"/>
        </a:p>
      </dgm:t>
    </dgm:pt>
    <dgm:pt modelId="{DD81A9AB-B54B-4AF4-8983-BA105D67F68E}" type="sibTrans" cxnId="{9C79348C-0C1B-428D-877A-949F7CBDED01}">
      <dgm:prSet/>
      <dgm:spPr/>
      <dgm:t>
        <a:bodyPr/>
        <a:lstStyle/>
        <a:p>
          <a:endParaRPr lang="cs-CZ"/>
        </a:p>
      </dgm:t>
    </dgm:pt>
    <dgm:pt modelId="{70616548-C73B-48AD-900E-EAEB96CB1D16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dirty="0"/>
            <a:t>referentky vzdělávání a hodnocení</a:t>
          </a:r>
        </a:p>
      </dgm:t>
    </dgm:pt>
    <dgm:pt modelId="{4628006F-50A6-44A4-BB46-FF76DE509128}" type="parTrans" cxnId="{076B8770-7154-4757-A1D1-54DD05CD43A7}">
      <dgm:prSet/>
      <dgm:spPr/>
      <dgm:t>
        <a:bodyPr/>
        <a:lstStyle/>
        <a:p>
          <a:endParaRPr lang="cs-CZ"/>
        </a:p>
      </dgm:t>
    </dgm:pt>
    <dgm:pt modelId="{9B4B7FA9-BCB3-4275-9375-3DFC694B3542}" type="sibTrans" cxnId="{076B8770-7154-4757-A1D1-54DD05CD43A7}">
      <dgm:prSet/>
      <dgm:spPr/>
      <dgm:t>
        <a:bodyPr/>
        <a:lstStyle/>
        <a:p>
          <a:endParaRPr lang="cs-CZ"/>
        </a:p>
      </dgm:t>
    </dgm:pt>
    <dgm:pt modelId="{078DFD8C-FCC3-4155-A390-30AD80B44D35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dirty="0"/>
            <a:t>personalistka pro výběrová řízení a rovné příležitosti</a:t>
          </a:r>
        </a:p>
      </dgm:t>
    </dgm:pt>
    <dgm:pt modelId="{2D0E603E-D438-41B8-B9C8-B9762117E3A3}" type="parTrans" cxnId="{912D0C16-7168-4CD2-9620-7B818A4D4993}">
      <dgm:prSet/>
      <dgm:spPr/>
      <dgm:t>
        <a:bodyPr/>
        <a:lstStyle/>
        <a:p>
          <a:endParaRPr lang="cs-CZ"/>
        </a:p>
      </dgm:t>
    </dgm:pt>
    <dgm:pt modelId="{35A74B78-9CDC-4DDC-9E85-D61706B0FDA0}" type="sibTrans" cxnId="{912D0C16-7168-4CD2-9620-7B818A4D4993}">
      <dgm:prSet/>
      <dgm:spPr/>
      <dgm:t>
        <a:bodyPr/>
        <a:lstStyle/>
        <a:p>
          <a:endParaRPr lang="cs-CZ"/>
        </a:p>
      </dgm:t>
    </dgm:pt>
    <dgm:pt modelId="{FA07DDE9-D4C7-4464-824B-79B4E85FFC67}">
      <dgm:prSet custT="1"/>
      <dgm:spPr>
        <a:solidFill>
          <a:srgbClr val="3333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FFFFFF"/>
              </a:solidFill>
              <a:latin typeface="Times New Roman"/>
              <a:ea typeface="+mn-ea"/>
              <a:cs typeface="+mn-cs"/>
            </a:rPr>
            <a:t>asistentka</a:t>
          </a:r>
        </a:p>
      </dgm:t>
    </dgm:pt>
    <dgm:pt modelId="{E7FC5C47-21E4-446C-B45B-0DB4740E9FB6}" type="parTrans" cxnId="{A1A8C9E6-7EC5-4278-A735-0F22D506BC6A}">
      <dgm:prSet/>
      <dgm:spPr/>
      <dgm:t>
        <a:bodyPr/>
        <a:lstStyle/>
        <a:p>
          <a:endParaRPr lang="cs-CZ"/>
        </a:p>
      </dgm:t>
    </dgm:pt>
    <dgm:pt modelId="{C3708D85-92BA-43BC-B80E-C0CDB8D1F110}" type="sibTrans" cxnId="{A1A8C9E6-7EC5-4278-A735-0F22D506BC6A}">
      <dgm:prSet/>
      <dgm:spPr/>
      <dgm:t>
        <a:bodyPr/>
        <a:lstStyle/>
        <a:p>
          <a:endParaRPr lang="cs-CZ"/>
        </a:p>
      </dgm:t>
    </dgm:pt>
    <dgm:pt modelId="{3E26AFD7-D482-462D-95A3-B8AE0A0331A8}">
      <dgm:prSet custT="1"/>
      <dgm:spPr>
        <a:solidFill>
          <a:srgbClr val="3333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FFFFFF"/>
              </a:solidFill>
              <a:latin typeface="Times New Roman"/>
              <a:ea typeface="+mn-ea"/>
              <a:cs typeface="+mn-cs"/>
            </a:rPr>
            <a:t>ekonomka</a:t>
          </a:r>
        </a:p>
      </dgm:t>
    </dgm:pt>
    <dgm:pt modelId="{C5C05EF6-0BEC-4087-95E9-16BCB481A6B4}" type="parTrans" cxnId="{E5C43A85-5A52-4F0C-B979-5945426BC0ED}">
      <dgm:prSet/>
      <dgm:spPr/>
      <dgm:t>
        <a:bodyPr/>
        <a:lstStyle/>
        <a:p>
          <a:endParaRPr lang="cs-CZ"/>
        </a:p>
      </dgm:t>
    </dgm:pt>
    <dgm:pt modelId="{36CA3549-9E4F-48B7-9B7C-4C9077C88146}" type="sibTrans" cxnId="{E5C43A85-5A52-4F0C-B979-5945426BC0ED}">
      <dgm:prSet/>
      <dgm:spPr/>
      <dgm:t>
        <a:bodyPr/>
        <a:lstStyle/>
        <a:p>
          <a:endParaRPr lang="cs-CZ"/>
        </a:p>
      </dgm:t>
    </dgm:pt>
    <dgm:pt modelId="{282FB2F8-EFE3-4B33-8F95-31E6C600806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dirty="0"/>
            <a:t>koordinátorka </a:t>
          </a:r>
          <a:r>
            <a:rPr lang="cs-CZ" dirty="0" err="1"/>
            <a:t>mentoringu</a:t>
          </a:r>
          <a:r>
            <a:rPr lang="cs-CZ" dirty="0"/>
            <a:t>, interní lektorka a </a:t>
          </a:r>
          <a:r>
            <a:rPr lang="cs-CZ" dirty="0" err="1"/>
            <a:t>koučka</a:t>
          </a:r>
          <a:endParaRPr lang="cs-CZ" dirty="0"/>
        </a:p>
      </dgm:t>
    </dgm:pt>
    <dgm:pt modelId="{B117D47A-B6FD-4087-86B3-7ADC47E810E4}" type="parTrans" cxnId="{E5D7C656-25CD-4163-836F-423D6B9E3108}">
      <dgm:prSet/>
      <dgm:spPr/>
      <dgm:t>
        <a:bodyPr/>
        <a:lstStyle/>
        <a:p>
          <a:endParaRPr lang="cs-CZ"/>
        </a:p>
      </dgm:t>
    </dgm:pt>
    <dgm:pt modelId="{3EB81664-3DA9-45AD-9CD7-1BDD7186B8B2}" type="sibTrans" cxnId="{E5D7C656-25CD-4163-836F-423D6B9E3108}">
      <dgm:prSet/>
      <dgm:spPr/>
      <dgm:t>
        <a:bodyPr/>
        <a:lstStyle/>
        <a:p>
          <a:endParaRPr lang="cs-CZ"/>
        </a:p>
      </dgm:t>
    </dgm:pt>
    <dgm:pt modelId="{83B728B3-70E9-46C0-B536-228F6BEF719D}" type="pres">
      <dgm:prSet presAssocID="{6004FD64-5D8E-4F8A-B546-7816A815320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A33ED27E-D5B4-40EC-9F4C-3C0F92661AA5}" type="pres">
      <dgm:prSet presAssocID="{E96EC9A4-BA03-4802-942E-4BEC5777BCD3}" presName="vertOne" presStyleCnt="0"/>
      <dgm:spPr/>
    </dgm:pt>
    <dgm:pt modelId="{255FB6C7-6AA5-4BD6-B912-7BE050337746}" type="pres">
      <dgm:prSet presAssocID="{E96EC9A4-BA03-4802-942E-4BEC5777BCD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50D4CC0-CDB1-401C-A1BD-DFB89517638C}" type="pres">
      <dgm:prSet presAssocID="{E96EC9A4-BA03-4802-942E-4BEC5777BCD3}" presName="parTransOne" presStyleCnt="0"/>
      <dgm:spPr/>
    </dgm:pt>
    <dgm:pt modelId="{0C1B559C-E1AA-4448-BCAE-77A1E577E7ED}" type="pres">
      <dgm:prSet presAssocID="{E96EC9A4-BA03-4802-942E-4BEC5777BCD3}" presName="horzOne" presStyleCnt="0"/>
      <dgm:spPr/>
    </dgm:pt>
    <dgm:pt modelId="{EFBFBE64-646F-423B-BE8E-009B346A31E8}" type="pres">
      <dgm:prSet presAssocID="{BE392938-9341-4AC5-AD30-8D16766EC3F3}" presName="vertTwo" presStyleCnt="0"/>
      <dgm:spPr/>
    </dgm:pt>
    <dgm:pt modelId="{6B8568B9-3D25-471D-945F-D187117031BA}" type="pres">
      <dgm:prSet presAssocID="{BE392938-9341-4AC5-AD30-8D16766EC3F3}" presName="txTwo" presStyleLbl="node2" presStyleIdx="0" presStyleCnt="3" custLinFactNeighborX="-185">
        <dgm:presLayoutVars>
          <dgm:chPref val="3"/>
        </dgm:presLayoutVars>
      </dgm:prSet>
      <dgm:spPr>
        <a:xfrm>
          <a:off x="5065" y="1617188"/>
          <a:ext cx="2744082" cy="1466832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cs-CZ"/>
        </a:p>
      </dgm:t>
    </dgm:pt>
    <dgm:pt modelId="{62D45563-191B-4C7F-AFF8-132DBD7C7766}" type="pres">
      <dgm:prSet presAssocID="{BE392938-9341-4AC5-AD30-8D16766EC3F3}" presName="parTransTwo" presStyleCnt="0"/>
      <dgm:spPr/>
    </dgm:pt>
    <dgm:pt modelId="{9DE6EAA3-B8A9-4542-AC89-E46966F0607B}" type="pres">
      <dgm:prSet presAssocID="{BE392938-9341-4AC5-AD30-8D16766EC3F3}" presName="horzTwo" presStyleCnt="0"/>
      <dgm:spPr/>
    </dgm:pt>
    <dgm:pt modelId="{3193D823-00FE-4EF3-A107-E6F0DEBE94FF}" type="pres">
      <dgm:prSet presAssocID="{B78DAF9F-65C9-47FB-A402-31CE46451EFF}" presName="vertThree" presStyleCnt="0"/>
      <dgm:spPr/>
    </dgm:pt>
    <dgm:pt modelId="{ED00C050-A051-4BC1-A018-5484E81D8D30}" type="pres">
      <dgm:prSet presAssocID="{B78DAF9F-65C9-47FB-A402-31CE46451EFF}" presName="txThree" presStyleLbl="node3" presStyleIdx="0" presStyleCnt="6">
        <dgm:presLayoutVars>
          <dgm:chPref val="3"/>
        </dgm:presLayoutVars>
      </dgm:prSet>
      <dgm:spPr>
        <a:xfrm>
          <a:off x="5065" y="3231981"/>
          <a:ext cx="1343820" cy="1466832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cs-CZ"/>
        </a:p>
      </dgm:t>
    </dgm:pt>
    <dgm:pt modelId="{8131E217-9E1F-4717-BA10-B9724F39EB85}" type="pres">
      <dgm:prSet presAssocID="{B78DAF9F-65C9-47FB-A402-31CE46451EFF}" presName="horzThree" presStyleCnt="0"/>
      <dgm:spPr/>
    </dgm:pt>
    <dgm:pt modelId="{4887AE0D-5481-42BE-832B-F9606D3F1B7A}" type="pres">
      <dgm:prSet presAssocID="{DD7EC120-ADC0-489C-85E8-7CA820CF9471}" presName="sibSpaceThree" presStyleCnt="0"/>
      <dgm:spPr/>
    </dgm:pt>
    <dgm:pt modelId="{5BFB82D5-4EE1-486F-89DD-C0C93B9ECDC6}" type="pres">
      <dgm:prSet presAssocID="{56CDD7FE-61D2-4A17-BAFE-C3CD8D2C5968}" presName="vertThree" presStyleCnt="0"/>
      <dgm:spPr/>
    </dgm:pt>
    <dgm:pt modelId="{3E6D3FAE-2F8E-4301-A2D1-104F286F1970}" type="pres">
      <dgm:prSet presAssocID="{56CDD7FE-61D2-4A17-BAFE-C3CD8D2C5968}" presName="txThree" presStyleLbl="node3" presStyleIdx="1" presStyleCnt="6">
        <dgm:presLayoutVars>
          <dgm:chPref val="3"/>
        </dgm:presLayoutVars>
      </dgm:prSet>
      <dgm:spPr>
        <a:xfrm>
          <a:off x="1405326" y="3231981"/>
          <a:ext cx="1343820" cy="1466832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cs-CZ"/>
        </a:p>
      </dgm:t>
    </dgm:pt>
    <dgm:pt modelId="{5BBC5994-C6D1-477A-8B47-DF090525A4DF}" type="pres">
      <dgm:prSet presAssocID="{56CDD7FE-61D2-4A17-BAFE-C3CD8D2C5968}" presName="horzThree" presStyleCnt="0"/>
      <dgm:spPr/>
    </dgm:pt>
    <dgm:pt modelId="{7DAC1CD6-5310-4909-A6E2-30813F57B802}" type="pres">
      <dgm:prSet presAssocID="{D6D3D7A2-13A1-4A15-ADCD-E2675A0CA62C}" presName="sibSpaceTwo" presStyleCnt="0"/>
      <dgm:spPr/>
    </dgm:pt>
    <dgm:pt modelId="{3BBC1A5C-1CA1-4D97-AA11-5BCFDAC178D3}" type="pres">
      <dgm:prSet presAssocID="{D1DBE3C1-81FF-43B7-9443-15EB4A214D86}" presName="vertTwo" presStyleCnt="0"/>
      <dgm:spPr/>
    </dgm:pt>
    <dgm:pt modelId="{A7CC9757-9DEB-40BF-9256-1269BC8947BE}" type="pres">
      <dgm:prSet presAssocID="{D1DBE3C1-81FF-43B7-9443-15EB4A214D86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78B773B-B8C3-4D26-8E9A-72358217A0CE}" type="pres">
      <dgm:prSet presAssocID="{D1DBE3C1-81FF-43B7-9443-15EB4A214D86}" presName="parTransTwo" presStyleCnt="0"/>
      <dgm:spPr/>
    </dgm:pt>
    <dgm:pt modelId="{C8797B2E-42E8-4C08-8F26-4C8373AC1BDB}" type="pres">
      <dgm:prSet presAssocID="{D1DBE3C1-81FF-43B7-9443-15EB4A214D86}" presName="horzTwo" presStyleCnt="0"/>
      <dgm:spPr/>
    </dgm:pt>
    <dgm:pt modelId="{2A76039C-8783-4A45-B244-A3E211AC66C2}" type="pres">
      <dgm:prSet presAssocID="{70616548-C73B-48AD-900E-EAEB96CB1D16}" presName="vertThree" presStyleCnt="0"/>
      <dgm:spPr/>
    </dgm:pt>
    <dgm:pt modelId="{2273BFD9-1605-43B5-A948-FB44080EF48C}" type="pres">
      <dgm:prSet presAssocID="{70616548-C73B-48AD-900E-EAEB96CB1D16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CA1BEEE-986A-4A4A-A5F9-A4100B1DD1D8}" type="pres">
      <dgm:prSet presAssocID="{70616548-C73B-48AD-900E-EAEB96CB1D16}" presName="horzThree" presStyleCnt="0"/>
      <dgm:spPr/>
    </dgm:pt>
    <dgm:pt modelId="{0357292A-F865-4B77-A2B3-0B4D9D5D84E3}" type="pres">
      <dgm:prSet presAssocID="{9B4B7FA9-BCB3-4275-9375-3DFC694B3542}" presName="sibSpaceThree" presStyleCnt="0"/>
      <dgm:spPr/>
    </dgm:pt>
    <dgm:pt modelId="{518EAFA3-3179-40C7-B1DA-62C95FC4E8B3}" type="pres">
      <dgm:prSet presAssocID="{078DFD8C-FCC3-4155-A390-30AD80B44D35}" presName="vertThree" presStyleCnt="0"/>
      <dgm:spPr/>
    </dgm:pt>
    <dgm:pt modelId="{91703650-D25E-4971-AA2C-269BBE0475DE}" type="pres">
      <dgm:prSet presAssocID="{078DFD8C-FCC3-4155-A390-30AD80B44D35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CA64EA0-ADE3-40FC-9916-00795E31A058}" type="pres">
      <dgm:prSet presAssocID="{078DFD8C-FCC3-4155-A390-30AD80B44D35}" presName="horzThree" presStyleCnt="0"/>
      <dgm:spPr/>
    </dgm:pt>
    <dgm:pt modelId="{A0726385-D8BA-4270-AE92-14943369097E}" type="pres">
      <dgm:prSet presAssocID="{35A74B78-9CDC-4DDC-9E85-D61706B0FDA0}" presName="sibSpaceThree" presStyleCnt="0"/>
      <dgm:spPr/>
    </dgm:pt>
    <dgm:pt modelId="{D5B09B3B-5199-4CFE-AB95-C22098E922B5}" type="pres">
      <dgm:prSet presAssocID="{282FB2F8-EFE3-4B33-8F95-31E6C600806B}" presName="vertThree" presStyleCnt="0"/>
      <dgm:spPr/>
    </dgm:pt>
    <dgm:pt modelId="{810EA5F4-230E-44E0-B7C1-979EC1FAB705}" type="pres">
      <dgm:prSet presAssocID="{282FB2F8-EFE3-4B33-8F95-31E6C600806B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CE96A5B-74D9-46B7-9822-6EA7F050B06B}" type="pres">
      <dgm:prSet presAssocID="{282FB2F8-EFE3-4B33-8F95-31E6C600806B}" presName="horzThree" presStyleCnt="0"/>
      <dgm:spPr/>
    </dgm:pt>
    <dgm:pt modelId="{0FECAC6E-986A-4397-906A-B13E2786A27C}" type="pres">
      <dgm:prSet presAssocID="{DD81A9AB-B54B-4AF4-8983-BA105D67F68E}" presName="sibSpaceTwo" presStyleCnt="0"/>
      <dgm:spPr/>
    </dgm:pt>
    <dgm:pt modelId="{5C865EA6-BB9F-400E-84A1-FCF6C4FC6EE6}" type="pres">
      <dgm:prSet presAssocID="{FA07DDE9-D4C7-4464-824B-79B4E85FFC67}" presName="vertTwo" presStyleCnt="0"/>
      <dgm:spPr/>
    </dgm:pt>
    <dgm:pt modelId="{446A53B6-0848-4560-91ED-B4665DDAB72F}" type="pres">
      <dgm:prSet presAssocID="{FA07DDE9-D4C7-4464-824B-79B4E85FFC67}" presName="txTwo" presStyleLbl="node2" presStyleIdx="2" presStyleCnt="3" custLinFactNeighborX="377">
        <dgm:presLayoutVars>
          <dgm:chPref val="3"/>
        </dgm:presLayoutVars>
      </dgm:prSet>
      <dgm:spPr>
        <a:xfrm>
          <a:off x="7124318" y="1617188"/>
          <a:ext cx="1343820" cy="1466832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cs-CZ"/>
        </a:p>
      </dgm:t>
    </dgm:pt>
    <dgm:pt modelId="{2E03F9C3-A708-4400-BE60-515D5C236406}" type="pres">
      <dgm:prSet presAssocID="{FA07DDE9-D4C7-4464-824B-79B4E85FFC67}" presName="parTransTwo" presStyleCnt="0"/>
      <dgm:spPr/>
    </dgm:pt>
    <dgm:pt modelId="{FF04FAF7-EE9F-468C-9DC3-061B48292D0C}" type="pres">
      <dgm:prSet presAssocID="{FA07DDE9-D4C7-4464-824B-79B4E85FFC67}" presName="horzTwo" presStyleCnt="0"/>
      <dgm:spPr/>
    </dgm:pt>
    <dgm:pt modelId="{56A3D16D-344A-4446-A0DA-A1BA9306679B}" type="pres">
      <dgm:prSet presAssocID="{3E26AFD7-D482-462D-95A3-B8AE0A0331A8}" presName="vertThree" presStyleCnt="0"/>
      <dgm:spPr/>
    </dgm:pt>
    <dgm:pt modelId="{714A5630-0B4B-45BB-91C4-C77BBA45A498}" type="pres">
      <dgm:prSet presAssocID="{3E26AFD7-D482-462D-95A3-B8AE0A0331A8}" presName="txThree" presStyleLbl="node3" presStyleIdx="5" presStyleCnt="6">
        <dgm:presLayoutVars>
          <dgm:chPref val="3"/>
        </dgm:presLayoutVars>
      </dgm:prSet>
      <dgm:spPr>
        <a:xfrm>
          <a:off x="7119252" y="3231981"/>
          <a:ext cx="1343820" cy="1466832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cs-CZ"/>
        </a:p>
      </dgm:t>
    </dgm:pt>
    <dgm:pt modelId="{7F7F2BAB-44DD-4702-ABE5-94C6BDB2D88E}" type="pres">
      <dgm:prSet presAssocID="{3E26AFD7-D482-462D-95A3-B8AE0A0331A8}" presName="horzThree" presStyleCnt="0"/>
      <dgm:spPr/>
    </dgm:pt>
  </dgm:ptLst>
  <dgm:cxnLst>
    <dgm:cxn modelId="{AF0FB1E4-2663-4BCB-86DB-DFCD947E6111}" type="presOf" srcId="{B78DAF9F-65C9-47FB-A402-31CE46451EFF}" destId="{ED00C050-A051-4BC1-A018-5484E81D8D30}" srcOrd="0" destOrd="0" presId="urn:microsoft.com/office/officeart/2005/8/layout/hierarchy4"/>
    <dgm:cxn modelId="{9C79348C-0C1B-428D-877A-949F7CBDED01}" srcId="{E96EC9A4-BA03-4802-942E-4BEC5777BCD3}" destId="{D1DBE3C1-81FF-43B7-9443-15EB4A214D86}" srcOrd="1" destOrd="0" parTransId="{D70F9857-51BE-4E3B-999F-577F056D79D8}" sibTransId="{DD81A9AB-B54B-4AF4-8983-BA105D67F68E}"/>
    <dgm:cxn modelId="{241F4F25-BF47-4F95-82D9-8225D42F237E}" srcId="{BE392938-9341-4AC5-AD30-8D16766EC3F3}" destId="{B78DAF9F-65C9-47FB-A402-31CE46451EFF}" srcOrd="0" destOrd="0" parTransId="{FE898D47-E3D3-4CA0-837A-9932F4E80BA8}" sibTransId="{DD7EC120-ADC0-489C-85E8-7CA820CF9471}"/>
    <dgm:cxn modelId="{95CCD95F-614F-47F8-90CF-F8B088262D49}" type="presOf" srcId="{3E26AFD7-D482-462D-95A3-B8AE0A0331A8}" destId="{714A5630-0B4B-45BB-91C4-C77BBA45A498}" srcOrd="0" destOrd="0" presId="urn:microsoft.com/office/officeart/2005/8/layout/hierarchy4"/>
    <dgm:cxn modelId="{F7ECF3E5-E8BE-46E7-9B8A-D76D4D4FB172}" type="presOf" srcId="{70616548-C73B-48AD-900E-EAEB96CB1D16}" destId="{2273BFD9-1605-43B5-A948-FB44080EF48C}" srcOrd="0" destOrd="0" presId="urn:microsoft.com/office/officeart/2005/8/layout/hierarchy4"/>
    <dgm:cxn modelId="{0570114D-6F79-4E6F-AD70-F2DD850EF445}" type="presOf" srcId="{D1DBE3C1-81FF-43B7-9443-15EB4A214D86}" destId="{A7CC9757-9DEB-40BF-9256-1269BC8947BE}" srcOrd="0" destOrd="0" presId="urn:microsoft.com/office/officeart/2005/8/layout/hierarchy4"/>
    <dgm:cxn modelId="{E5D7C656-25CD-4163-836F-423D6B9E3108}" srcId="{D1DBE3C1-81FF-43B7-9443-15EB4A214D86}" destId="{282FB2F8-EFE3-4B33-8F95-31E6C600806B}" srcOrd="2" destOrd="0" parTransId="{B117D47A-B6FD-4087-86B3-7ADC47E810E4}" sibTransId="{3EB81664-3DA9-45AD-9CD7-1BDD7186B8B2}"/>
    <dgm:cxn modelId="{B47B1ECF-81CC-4F07-9847-9F37E4D906CB}" srcId="{E96EC9A4-BA03-4802-942E-4BEC5777BCD3}" destId="{BE392938-9341-4AC5-AD30-8D16766EC3F3}" srcOrd="0" destOrd="0" parTransId="{10130CE5-B033-4642-A58D-33B8421F92B5}" sibTransId="{D6D3D7A2-13A1-4A15-ADCD-E2675A0CA62C}"/>
    <dgm:cxn modelId="{E5C43A85-5A52-4F0C-B979-5945426BC0ED}" srcId="{FA07DDE9-D4C7-4464-824B-79B4E85FFC67}" destId="{3E26AFD7-D482-462D-95A3-B8AE0A0331A8}" srcOrd="0" destOrd="0" parTransId="{C5C05EF6-0BEC-4087-95E9-16BCB481A6B4}" sibTransId="{36CA3549-9E4F-48B7-9B7C-4C9077C88146}"/>
    <dgm:cxn modelId="{87D95521-B601-474D-9C25-FA60DAA0CE77}" srcId="{BE392938-9341-4AC5-AD30-8D16766EC3F3}" destId="{56CDD7FE-61D2-4A17-BAFE-C3CD8D2C5968}" srcOrd="1" destOrd="0" parTransId="{C202C3BB-2040-42CD-8FC7-B9E4E7BB7405}" sibTransId="{F7E404A5-4ED7-46FB-A0CC-6A1D44345D86}"/>
    <dgm:cxn modelId="{60754708-AEE3-4CBD-8CA1-D23A8429F50A}" type="presOf" srcId="{BE392938-9341-4AC5-AD30-8D16766EC3F3}" destId="{6B8568B9-3D25-471D-945F-D187117031BA}" srcOrd="0" destOrd="0" presId="urn:microsoft.com/office/officeart/2005/8/layout/hierarchy4"/>
    <dgm:cxn modelId="{BE51CE4E-99A4-4A6E-A6AB-4A06C9F4E48C}" type="presOf" srcId="{E96EC9A4-BA03-4802-942E-4BEC5777BCD3}" destId="{255FB6C7-6AA5-4BD6-B912-7BE050337746}" srcOrd="0" destOrd="0" presId="urn:microsoft.com/office/officeart/2005/8/layout/hierarchy4"/>
    <dgm:cxn modelId="{076B8770-7154-4757-A1D1-54DD05CD43A7}" srcId="{D1DBE3C1-81FF-43B7-9443-15EB4A214D86}" destId="{70616548-C73B-48AD-900E-EAEB96CB1D16}" srcOrd="0" destOrd="0" parTransId="{4628006F-50A6-44A4-BB46-FF76DE509128}" sibTransId="{9B4B7FA9-BCB3-4275-9375-3DFC694B3542}"/>
    <dgm:cxn modelId="{A1A8C9E6-7EC5-4278-A735-0F22D506BC6A}" srcId="{E96EC9A4-BA03-4802-942E-4BEC5777BCD3}" destId="{FA07DDE9-D4C7-4464-824B-79B4E85FFC67}" srcOrd="2" destOrd="0" parTransId="{E7FC5C47-21E4-446C-B45B-0DB4740E9FB6}" sibTransId="{C3708D85-92BA-43BC-B80E-C0CDB8D1F110}"/>
    <dgm:cxn modelId="{7BBC9544-1EA3-4A32-95FE-2A888C967F28}" type="presOf" srcId="{6004FD64-5D8E-4F8A-B546-7816A815320B}" destId="{83B728B3-70E9-46C0-B536-228F6BEF719D}" srcOrd="0" destOrd="0" presId="urn:microsoft.com/office/officeart/2005/8/layout/hierarchy4"/>
    <dgm:cxn modelId="{D1955FD9-A10A-40E5-B7A6-8F09F103E161}" type="presOf" srcId="{56CDD7FE-61D2-4A17-BAFE-C3CD8D2C5968}" destId="{3E6D3FAE-2F8E-4301-A2D1-104F286F1970}" srcOrd="0" destOrd="0" presId="urn:microsoft.com/office/officeart/2005/8/layout/hierarchy4"/>
    <dgm:cxn modelId="{B6C567A2-7529-4C52-AC3F-6B61DB63A679}" type="presOf" srcId="{078DFD8C-FCC3-4155-A390-30AD80B44D35}" destId="{91703650-D25E-4971-AA2C-269BBE0475DE}" srcOrd="0" destOrd="0" presId="urn:microsoft.com/office/officeart/2005/8/layout/hierarchy4"/>
    <dgm:cxn modelId="{F94BE6C6-3372-4375-B38E-EDBD0DE6179E}" type="presOf" srcId="{282FB2F8-EFE3-4B33-8F95-31E6C600806B}" destId="{810EA5F4-230E-44E0-B7C1-979EC1FAB705}" srcOrd="0" destOrd="0" presId="urn:microsoft.com/office/officeart/2005/8/layout/hierarchy4"/>
    <dgm:cxn modelId="{912D0C16-7168-4CD2-9620-7B818A4D4993}" srcId="{D1DBE3C1-81FF-43B7-9443-15EB4A214D86}" destId="{078DFD8C-FCC3-4155-A390-30AD80B44D35}" srcOrd="1" destOrd="0" parTransId="{2D0E603E-D438-41B8-B9C8-B9762117E3A3}" sibTransId="{35A74B78-9CDC-4DDC-9E85-D61706B0FDA0}"/>
    <dgm:cxn modelId="{CE47E96F-B9AB-40E3-ACCF-E3C9CD6FB813}" srcId="{6004FD64-5D8E-4F8A-B546-7816A815320B}" destId="{E96EC9A4-BA03-4802-942E-4BEC5777BCD3}" srcOrd="0" destOrd="0" parTransId="{8C544959-DABF-45CB-84CE-36BD1E7C3E34}" sibTransId="{1A9FE6B0-EB0E-4C4D-B863-334506E9CEA5}"/>
    <dgm:cxn modelId="{CD4CEC60-0FF8-4C55-A1CC-A7EA9674ECB3}" type="presOf" srcId="{FA07DDE9-D4C7-4464-824B-79B4E85FFC67}" destId="{446A53B6-0848-4560-91ED-B4665DDAB72F}" srcOrd="0" destOrd="0" presId="urn:microsoft.com/office/officeart/2005/8/layout/hierarchy4"/>
    <dgm:cxn modelId="{35C457D2-91F5-4615-8075-BA2715E1B0BD}" type="presParOf" srcId="{83B728B3-70E9-46C0-B536-228F6BEF719D}" destId="{A33ED27E-D5B4-40EC-9F4C-3C0F92661AA5}" srcOrd="0" destOrd="0" presId="urn:microsoft.com/office/officeart/2005/8/layout/hierarchy4"/>
    <dgm:cxn modelId="{054EAD0F-3487-4E56-B5C5-0287E889FD89}" type="presParOf" srcId="{A33ED27E-D5B4-40EC-9F4C-3C0F92661AA5}" destId="{255FB6C7-6AA5-4BD6-B912-7BE050337746}" srcOrd="0" destOrd="0" presId="urn:microsoft.com/office/officeart/2005/8/layout/hierarchy4"/>
    <dgm:cxn modelId="{52E802D3-BD56-49F6-8137-BAA67BCA8FA9}" type="presParOf" srcId="{A33ED27E-D5B4-40EC-9F4C-3C0F92661AA5}" destId="{850D4CC0-CDB1-401C-A1BD-DFB89517638C}" srcOrd="1" destOrd="0" presId="urn:microsoft.com/office/officeart/2005/8/layout/hierarchy4"/>
    <dgm:cxn modelId="{B73543E3-68E8-461B-80D9-40AAC6B3FE32}" type="presParOf" srcId="{A33ED27E-D5B4-40EC-9F4C-3C0F92661AA5}" destId="{0C1B559C-E1AA-4448-BCAE-77A1E577E7ED}" srcOrd="2" destOrd="0" presId="urn:microsoft.com/office/officeart/2005/8/layout/hierarchy4"/>
    <dgm:cxn modelId="{8FF3900E-8B9A-4E7D-8725-4EBF5EF4A573}" type="presParOf" srcId="{0C1B559C-E1AA-4448-BCAE-77A1E577E7ED}" destId="{EFBFBE64-646F-423B-BE8E-009B346A31E8}" srcOrd="0" destOrd="0" presId="urn:microsoft.com/office/officeart/2005/8/layout/hierarchy4"/>
    <dgm:cxn modelId="{663FF8F5-9D41-4997-A4C0-95CC803AD15B}" type="presParOf" srcId="{EFBFBE64-646F-423B-BE8E-009B346A31E8}" destId="{6B8568B9-3D25-471D-945F-D187117031BA}" srcOrd="0" destOrd="0" presId="urn:microsoft.com/office/officeart/2005/8/layout/hierarchy4"/>
    <dgm:cxn modelId="{57D627E8-A25A-48A0-9405-C8AA69B4ED67}" type="presParOf" srcId="{EFBFBE64-646F-423B-BE8E-009B346A31E8}" destId="{62D45563-191B-4C7F-AFF8-132DBD7C7766}" srcOrd="1" destOrd="0" presId="urn:microsoft.com/office/officeart/2005/8/layout/hierarchy4"/>
    <dgm:cxn modelId="{D75A1A81-9FDE-491D-B7A9-5DDFA88017F9}" type="presParOf" srcId="{EFBFBE64-646F-423B-BE8E-009B346A31E8}" destId="{9DE6EAA3-B8A9-4542-AC89-E46966F0607B}" srcOrd="2" destOrd="0" presId="urn:microsoft.com/office/officeart/2005/8/layout/hierarchy4"/>
    <dgm:cxn modelId="{3AB0CEA2-D705-4437-851F-17204B722F32}" type="presParOf" srcId="{9DE6EAA3-B8A9-4542-AC89-E46966F0607B}" destId="{3193D823-00FE-4EF3-A107-E6F0DEBE94FF}" srcOrd="0" destOrd="0" presId="urn:microsoft.com/office/officeart/2005/8/layout/hierarchy4"/>
    <dgm:cxn modelId="{73612CEB-7751-4578-B547-C3E8089C418A}" type="presParOf" srcId="{3193D823-00FE-4EF3-A107-E6F0DEBE94FF}" destId="{ED00C050-A051-4BC1-A018-5484E81D8D30}" srcOrd="0" destOrd="0" presId="urn:microsoft.com/office/officeart/2005/8/layout/hierarchy4"/>
    <dgm:cxn modelId="{8881B1AE-26AE-41ED-B997-AD2CC59E369E}" type="presParOf" srcId="{3193D823-00FE-4EF3-A107-E6F0DEBE94FF}" destId="{8131E217-9E1F-4717-BA10-B9724F39EB85}" srcOrd="1" destOrd="0" presId="urn:microsoft.com/office/officeart/2005/8/layout/hierarchy4"/>
    <dgm:cxn modelId="{0CF35B48-83C7-4CD4-9694-5761AB4D4974}" type="presParOf" srcId="{9DE6EAA3-B8A9-4542-AC89-E46966F0607B}" destId="{4887AE0D-5481-42BE-832B-F9606D3F1B7A}" srcOrd="1" destOrd="0" presId="urn:microsoft.com/office/officeart/2005/8/layout/hierarchy4"/>
    <dgm:cxn modelId="{DE14E30A-11C3-4AB3-9C60-F00CC89750CC}" type="presParOf" srcId="{9DE6EAA3-B8A9-4542-AC89-E46966F0607B}" destId="{5BFB82D5-4EE1-486F-89DD-C0C93B9ECDC6}" srcOrd="2" destOrd="0" presId="urn:microsoft.com/office/officeart/2005/8/layout/hierarchy4"/>
    <dgm:cxn modelId="{A797DE8E-E7F7-484E-A188-4FDCA7FBC3CA}" type="presParOf" srcId="{5BFB82D5-4EE1-486F-89DD-C0C93B9ECDC6}" destId="{3E6D3FAE-2F8E-4301-A2D1-104F286F1970}" srcOrd="0" destOrd="0" presId="urn:microsoft.com/office/officeart/2005/8/layout/hierarchy4"/>
    <dgm:cxn modelId="{BCE3FE47-C02E-414A-BC54-5218166EAE7A}" type="presParOf" srcId="{5BFB82D5-4EE1-486F-89DD-C0C93B9ECDC6}" destId="{5BBC5994-C6D1-477A-8B47-DF090525A4DF}" srcOrd="1" destOrd="0" presId="urn:microsoft.com/office/officeart/2005/8/layout/hierarchy4"/>
    <dgm:cxn modelId="{775D57CD-57E0-4704-8B44-FDC2313FFAC8}" type="presParOf" srcId="{0C1B559C-E1AA-4448-BCAE-77A1E577E7ED}" destId="{7DAC1CD6-5310-4909-A6E2-30813F57B802}" srcOrd="1" destOrd="0" presId="urn:microsoft.com/office/officeart/2005/8/layout/hierarchy4"/>
    <dgm:cxn modelId="{0109E6D6-9985-4BE5-AAAE-9A0F9C17B32E}" type="presParOf" srcId="{0C1B559C-E1AA-4448-BCAE-77A1E577E7ED}" destId="{3BBC1A5C-1CA1-4D97-AA11-5BCFDAC178D3}" srcOrd="2" destOrd="0" presId="urn:microsoft.com/office/officeart/2005/8/layout/hierarchy4"/>
    <dgm:cxn modelId="{20E1DF64-89D2-4CAA-8A16-A7DDE3264DFF}" type="presParOf" srcId="{3BBC1A5C-1CA1-4D97-AA11-5BCFDAC178D3}" destId="{A7CC9757-9DEB-40BF-9256-1269BC8947BE}" srcOrd="0" destOrd="0" presId="urn:microsoft.com/office/officeart/2005/8/layout/hierarchy4"/>
    <dgm:cxn modelId="{51F8A6AA-1392-4999-AA0C-B7CCF71A1F44}" type="presParOf" srcId="{3BBC1A5C-1CA1-4D97-AA11-5BCFDAC178D3}" destId="{678B773B-B8C3-4D26-8E9A-72358217A0CE}" srcOrd="1" destOrd="0" presId="urn:microsoft.com/office/officeart/2005/8/layout/hierarchy4"/>
    <dgm:cxn modelId="{84CB2DDA-BAD8-45EC-B571-DCB12E2A834E}" type="presParOf" srcId="{3BBC1A5C-1CA1-4D97-AA11-5BCFDAC178D3}" destId="{C8797B2E-42E8-4C08-8F26-4C8373AC1BDB}" srcOrd="2" destOrd="0" presId="urn:microsoft.com/office/officeart/2005/8/layout/hierarchy4"/>
    <dgm:cxn modelId="{D7FA2C25-340F-4CF7-88AC-FDA37226FCAC}" type="presParOf" srcId="{C8797B2E-42E8-4C08-8F26-4C8373AC1BDB}" destId="{2A76039C-8783-4A45-B244-A3E211AC66C2}" srcOrd="0" destOrd="0" presId="urn:microsoft.com/office/officeart/2005/8/layout/hierarchy4"/>
    <dgm:cxn modelId="{CA09F8A7-C55F-4F51-B482-252C30C85F9D}" type="presParOf" srcId="{2A76039C-8783-4A45-B244-A3E211AC66C2}" destId="{2273BFD9-1605-43B5-A948-FB44080EF48C}" srcOrd="0" destOrd="0" presId="urn:microsoft.com/office/officeart/2005/8/layout/hierarchy4"/>
    <dgm:cxn modelId="{6FF78D80-BF52-41D5-BA4B-9EF0D98B2484}" type="presParOf" srcId="{2A76039C-8783-4A45-B244-A3E211AC66C2}" destId="{5CA1BEEE-986A-4A4A-A5F9-A4100B1DD1D8}" srcOrd="1" destOrd="0" presId="urn:microsoft.com/office/officeart/2005/8/layout/hierarchy4"/>
    <dgm:cxn modelId="{B29AA49E-A33C-4769-AD3A-5726A1840459}" type="presParOf" srcId="{C8797B2E-42E8-4C08-8F26-4C8373AC1BDB}" destId="{0357292A-F865-4B77-A2B3-0B4D9D5D84E3}" srcOrd="1" destOrd="0" presId="urn:microsoft.com/office/officeart/2005/8/layout/hierarchy4"/>
    <dgm:cxn modelId="{DADE5821-7D70-4400-A8F6-004D40F6CE00}" type="presParOf" srcId="{C8797B2E-42E8-4C08-8F26-4C8373AC1BDB}" destId="{518EAFA3-3179-40C7-B1DA-62C95FC4E8B3}" srcOrd="2" destOrd="0" presId="urn:microsoft.com/office/officeart/2005/8/layout/hierarchy4"/>
    <dgm:cxn modelId="{46B022ED-A242-4136-9AAA-45BF78EF234B}" type="presParOf" srcId="{518EAFA3-3179-40C7-B1DA-62C95FC4E8B3}" destId="{91703650-D25E-4971-AA2C-269BBE0475DE}" srcOrd="0" destOrd="0" presId="urn:microsoft.com/office/officeart/2005/8/layout/hierarchy4"/>
    <dgm:cxn modelId="{BC7D798D-AC9D-4AFF-A60D-C6595EF82553}" type="presParOf" srcId="{518EAFA3-3179-40C7-B1DA-62C95FC4E8B3}" destId="{BCA64EA0-ADE3-40FC-9916-00795E31A058}" srcOrd="1" destOrd="0" presId="urn:microsoft.com/office/officeart/2005/8/layout/hierarchy4"/>
    <dgm:cxn modelId="{31E9D0E9-9476-43AB-9F6B-B1F8BAC70E47}" type="presParOf" srcId="{C8797B2E-42E8-4C08-8F26-4C8373AC1BDB}" destId="{A0726385-D8BA-4270-AE92-14943369097E}" srcOrd="3" destOrd="0" presId="urn:microsoft.com/office/officeart/2005/8/layout/hierarchy4"/>
    <dgm:cxn modelId="{D25CFD7C-797F-4E2E-8547-BA58F80D38DF}" type="presParOf" srcId="{C8797B2E-42E8-4C08-8F26-4C8373AC1BDB}" destId="{D5B09B3B-5199-4CFE-AB95-C22098E922B5}" srcOrd="4" destOrd="0" presId="urn:microsoft.com/office/officeart/2005/8/layout/hierarchy4"/>
    <dgm:cxn modelId="{8D2F63D1-B1F2-4516-849C-FFFF81C600C8}" type="presParOf" srcId="{D5B09B3B-5199-4CFE-AB95-C22098E922B5}" destId="{810EA5F4-230E-44E0-B7C1-979EC1FAB705}" srcOrd="0" destOrd="0" presId="urn:microsoft.com/office/officeart/2005/8/layout/hierarchy4"/>
    <dgm:cxn modelId="{306E3D3D-CAEA-4054-99E7-9CAFB7617C3E}" type="presParOf" srcId="{D5B09B3B-5199-4CFE-AB95-C22098E922B5}" destId="{8CE96A5B-74D9-46B7-9822-6EA7F050B06B}" srcOrd="1" destOrd="0" presId="urn:microsoft.com/office/officeart/2005/8/layout/hierarchy4"/>
    <dgm:cxn modelId="{0C8AC68A-91A4-47B4-B576-E1BA032B5087}" type="presParOf" srcId="{0C1B559C-E1AA-4448-BCAE-77A1E577E7ED}" destId="{0FECAC6E-986A-4397-906A-B13E2786A27C}" srcOrd="3" destOrd="0" presId="urn:microsoft.com/office/officeart/2005/8/layout/hierarchy4"/>
    <dgm:cxn modelId="{C355C88B-0359-424A-8A0B-7EBD1A88A749}" type="presParOf" srcId="{0C1B559C-E1AA-4448-BCAE-77A1E577E7ED}" destId="{5C865EA6-BB9F-400E-84A1-FCF6C4FC6EE6}" srcOrd="4" destOrd="0" presId="urn:microsoft.com/office/officeart/2005/8/layout/hierarchy4"/>
    <dgm:cxn modelId="{DAD9DC20-E5EA-48C5-8361-63A94868FC37}" type="presParOf" srcId="{5C865EA6-BB9F-400E-84A1-FCF6C4FC6EE6}" destId="{446A53B6-0848-4560-91ED-B4665DDAB72F}" srcOrd="0" destOrd="0" presId="urn:microsoft.com/office/officeart/2005/8/layout/hierarchy4"/>
    <dgm:cxn modelId="{F5DDA209-FCC3-4A30-9E3C-1FF211C0231C}" type="presParOf" srcId="{5C865EA6-BB9F-400E-84A1-FCF6C4FC6EE6}" destId="{2E03F9C3-A708-4400-BE60-515D5C236406}" srcOrd="1" destOrd="0" presId="urn:microsoft.com/office/officeart/2005/8/layout/hierarchy4"/>
    <dgm:cxn modelId="{C7F480E7-4E4E-4101-8206-1D577F9BE678}" type="presParOf" srcId="{5C865EA6-BB9F-400E-84A1-FCF6C4FC6EE6}" destId="{FF04FAF7-EE9F-468C-9DC3-061B48292D0C}" srcOrd="2" destOrd="0" presId="urn:microsoft.com/office/officeart/2005/8/layout/hierarchy4"/>
    <dgm:cxn modelId="{B91300BD-5A11-4475-BEF6-E84726D67443}" type="presParOf" srcId="{FF04FAF7-EE9F-468C-9DC3-061B48292D0C}" destId="{56A3D16D-344A-4446-A0DA-A1BA9306679B}" srcOrd="0" destOrd="0" presId="urn:microsoft.com/office/officeart/2005/8/layout/hierarchy4"/>
    <dgm:cxn modelId="{A38FEF41-51D7-404C-B001-72337D9DD1BD}" type="presParOf" srcId="{56A3D16D-344A-4446-A0DA-A1BA9306679B}" destId="{714A5630-0B4B-45BB-91C4-C77BBA45A498}" srcOrd="0" destOrd="0" presId="urn:microsoft.com/office/officeart/2005/8/layout/hierarchy4"/>
    <dgm:cxn modelId="{597491B9-768F-4BB0-82AB-683C4B7DD05E}" type="presParOf" srcId="{56A3D16D-344A-4446-A0DA-A1BA9306679B}" destId="{7F7F2BAB-44DD-4702-ABE5-94C6BDB2D88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8A49CF-A89E-40EC-8F6D-BD4402D63487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90199108-38EE-456C-A768-E769D590B322}">
      <dgm:prSet phldrT="[Text]"/>
      <dgm:spPr/>
      <dgm:t>
        <a:bodyPr/>
        <a:lstStyle/>
        <a:p>
          <a:r>
            <a:rPr lang="cs-CZ" dirty="0"/>
            <a:t>Inzerát napsaný lidskou formou zachycující větší počet uchazečů</a:t>
          </a:r>
        </a:p>
      </dgm:t>
    </dgm:pt>
    <dgm:pt modelId="{E217363E-8A53-40FE-8BCA-3A865BFC6171}" type="parTrans" cxnId="{DF38AD49-97E4-4F41-B5BE-9B5714B6C6D7}">
      <dgm:prSet/>
      <dgm:spPr/>
      <dgm:t>
        <a:bodyPr/>
        <a:lstStyle/>
        <a:p>
          <a:endParaRPr lang="cs-CZ"/>
        </a:p>
      </dgm:t>
    </dgm:pt>
    <dgm:pt modelId="{95E117B5-1003-4D17-BEB0-106361DB4928}" type="sibTrans" cxnId="{DF38AD49-97E4-4F41-B5BE-9B5714B6C6D7}">
      <dgm:prSet/>
      <dgm:spPr/>
      <dgm:t>
        <a:bodyPr/>
        <a:lstStyle/>
        <a:p>
          <a:endParaRPr lang="cs-CZ"/>
        </a:p>
      </dgm:t>
    </dgm:pt>
    <dgm:pt modelId="{33C7D4C1-921C-40B9-BC4B-02D65DBAE7C2}">
      <dgm:prSet phldrT="[Text]"/>
      <dgm:spPr/>
      <dgm:t>
        <a:bodyPr/>
        <a:lstStyle/>
        <a:p>
          <a:r>
            <a:rPr lang="cs-CZ" dirty="0"/>
            <a:t>Jobs.cz</a:t>
          </a:r>
        </a:p>
        <a:p>
          <a:r>
            <a:rPr lang="cs-CZ" dirty="0"/>
            <a:t>LinkedIn</a:t>
          </a:r>
        </a:p>
        <a:p>
          <a:r>
            <a:rPr lang="cs-CZ" dirty="0"/>
            <a:t>Facebook</a:t>
          </a:r>
        </a:p>
        <a:p>
          <a:r>
            <a:rPr lang="cs-CZ" dirty="0"/>
            <a:t>Učitelské noviny</a:t>
          </a:r>
        </a:p>
      </dgm:t>
    </dgm:pt>
    <dgm:pt modelId="{EA38FA9A-2DD2-4DE9-AA4E-6B843B89D574}" type="parTrans" cxnId="{41EF311C-C255-402B-8C4E-37B6C574573C}">
      <dgm:prSet/>
      <dgm:spPr/>
      <dgm:t>
        <a:bodyPr/>
        <a:lstStyle/>
        <a:p>
          <a:endParaRPr lang="cs-CZ"/>
        </a:p>
      </dgm:t>
    </dgm:pt>
    <dgm:pt modelId="{9857FEBF-CDF6-4215-BC70-68FDC3FBC28E}" type="sibTrans" cxnId="{41EF311C-C255-402B-8C4E-37B6C574573C}">
      <dgm:prSet/>
      <dgm:spPr/>
      <dgm:t>
        <a:bodyPr/>
        <a:lstStyle/>
        <a:p>
          <a:endParaRPr lang="cs-CZ"/>
        </a:p>
      </dgm:t>
    </dgm:pt>
    <dgm:pt modelId="{23D7B2C0-524C-414A-9427-DEF894CC4B59}">
      <dgm:prSet phldrT="[Text]"/>
      <dgm:spPr/>
      <dgm:t>
        <a:bodyPr/>
        <a:lstStyle/>
        <a:p>
          <a:r>
            <a:rPr lang="cs-CZ" dirty="0"/>
            <a:t>Dle </a:t>
          </a:r>
          <a:r>
            <a:rPr lang="cs-CZ" dirty="0" err="1"/>
            <a:t>pre</a:t>
          </a:r>
          <a:r>
            <a:rPr lang="cs-CZ" dirty="0"/>
            <a:t>-selekce organizace informativní schůzky (pohovor)</a:t>
          </a:r>
        </a:p>
        <a:p>
          <a:r>
            <a:rPr lang="cs-CZ" dirty="0"/>
            <a:t>1. kolo</a:t>
          </a:r>
        </a:p>
      </dgm:t>
    </dgm:pt>
    <dgm:pt modelId="{0B3D4373-B401-4385-96AF-1E8F96F14788}" type="parTrans" cxnId="{00F5D38F-4480-4145-9907-DEDAA6FC9FF2}">
      <dgm:prSet/>
      <dgm:spPr/>
      <dgm:t>
        <a:bodyPr/>
        <a:lstStyle/>
        <a:p>
          <a:endParaRPr lang="cs-CZ"/>
        </a:p>
      </dgm:t>
    </dgm:pt>
    <dgm:pt modelId="{8C2FDE9D-897C-4902-B4C5-8B65C2987D70}" type="sibTrans" cxnId="{00F5D38F-4480-4145-9907-DEDAA6FC9FF2}">
      <dgm:prSet/>
      <dgm:spPr/>
      <dgm:t>
        <a:bodyPr/>
        <a:lstStyle/>
        <a:p>
          <a:endParaRPr lang="cs-CZ"/>
        </a:p>
      </dgm:t>
    </dgm:pt>
    <dgm:pt modelId="{03119378-F769-42B5-A4C3-7AAC3EB5312C}">
      <dgm:prSet/>
      <dgm:spPr/>
      <dgm:t>
        <a:bodyPr/>
        <a:lstStyle/>
        <a:p>
          <a:r>
            <a:rPr lang="cs-CZ" dirty="0"/>
            <a:t>V případě úspěšného pohovoru předání přihlášky do VŘ + požadavků</a:t>
          </a:r>
        </a:p>
      </dgm:t>
    </dgm:pt>
    <dgm:pt modelId="{331BF0A0-9493-4309-9350-B7A1C347F7D0}" type="parTrans" cxnId="{3276256B-1FD4-4741-AAC1-9BBDD990BFE5}">
      <dgm:prSet/>
      <dgm:spPr/>
      <dgm:t>
        <a:bodyPr/>
        <a:lstStyle/>
        <a:p>
          <a:endParaRPr lang="cs-CZ"/>
        </a:p>
      </dgm:t>
    </dgm:pt>
    <dgm:pt modelId="{75D54F19-8A7B-492E-84D5-358EE833F6DB}" type="sibTrans" cxnId="{3276256B-1FD4-4741-AAC1-9BBDD990BFE5}">
      <dgm:prSet/>
      <dgm:spPr/>
      <dgm:t>
        <a:bodyPr/>
        <a:lstStyle/>
        <a:p>
          <a:endParaRPr lang="cs-CZ"/>
        </a:p>
      </dgm:t>
    </dgm:pt>
    <dgm:pt modelId="{60ED76F4-4FF8-4263-BC6D-BD9A448A1F88}">
      <dgm:prSet/>
      <dgm:spPr/>
      <dgm:t>
        <a:bodyPr/>
        <a:lstStyle/>
        <a:p>
          <a:r>
            <a:rPr lang="cs-CZ" dirty="0"/>
            <a:t>Oficiální výběrové řízení</a:t>
          </a:r>
        </a:p>
        <a:p>
          <a:r>
            <a:rPr lang="cs-CZ" dirty="0"/>
            <a:t>2. kolo</a:t>
          </a:r>
        </a:p>
      </dgm:t>
    </dgm:pt>
    <dgm:pt modelId="{8C6768F3-1C39-45F4-B0A9-EDBE929DF189}" type="parTrans" cxnId="{6E219149-756B-44EC-9219-54AD2A139C60}">
      <dgm:prSet/>
      <dgm:spPr/>
      <dgm:t>
        <a:bodyPr/>
        <a:lstStyle/>
        <a:p>
          <a:endParaRPr lang="cs-CZ"/>
        </a:p>
      </dgm:t>
    </dgm:pt>
    <dgm:pt modelId="{52221EC1-F7A7-4ADD-9921-16B635B8F729}" type="sibTrans" cxnId="{6E219149-756B-44EC-9219-54AD2A139C60}">
      <dgm:prSet/>
      <dgm:spPr/>
      <dgm:t>
        <a:bodyPr/>
        <a:lstStyle/>
        <a:p>
          <a:endParaRPr lang="cs-CZ"/>
        </a:p>
      </dgm:t>
    </dgm:pt>
    <dgm:pt modelId="{D46E0FE4-04DE-4F5C-A0CE-BC84A219CB94}">
      <dgm:prSet/>
      <dgm:spPr/>
      <dgm:t>
        <a:bodyPr/>
        <a:lstStyle/>
        <a:p>
          <a:r>
            <a:rPr lang="cs-CZ" dirty="0" err="1"/>
            <a:t>Onboarding</a:t>
          </a:r>
          <a:endParaRPr lang="cs-CZ" dirty="0"/>
        </a:p>
      </dgm:t>
    </dgm:pt>
    <dgm:pt modelId="{8191FF71-E033-4BBE-90D8-94AE9D511D24}" type="parTrans" cxnId="{6A3BFE61-6F6D-4128-8439-763C4A465F20}">
      <dgm:prSet/>
      <dgm:spPr/>
      <dgm:t>
        <a:bodyPr/>
        <a:lstStyle/>
        <a:p>
          <a:endParaRPr lang="cs-CZ"/>
        </a:p>
      </dgm:t>
    </dgm:pt>
    <dgm:pt modelId="{15C616F6-62BB-43E5-86DC-E374DA232E24}" type="sibTrans" cxnId="{6A3BFE61-6F6D-4128-8439-763C4A465F20}">
      <dgm:prSet/>
      <dgm:spPr/>
      <dgm:t>
        <a:bodyPr/>
        <a:lstStyle/>
        <a:p>
          <a:endParaRPr lang="cs-CZ"/>
        </a:p>
      </dgm:t>
    </dgm:pt>
    <dgm:pt modelId="{702919F2-7C30-48B4-B8E8-4A24B5363B96}" type="pres">
      <dgm:prSet presAssocID="{CA8A49CF-A89E-40EC-8F6D-BD4402D63487}" presName="Name0" presStyleCnt="0">
        <dgm:presLayoutVars>
          <dgm:dir/>
          <dgm:resizeHandles val="exact"/>
        </dgm:presLayoutVars>
      </dgm:prSet>
      <dgm:spPr/>
    </dgm:pt>
    <dgm:pt modelId="{D56CF02F-C54D-4D8F-B60A-28896789A197}" type="pres">
      <dgm:prSet presAssocID="{90199108-38EE-456C-A768-E769D590B32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BB1FF7A-ADB0-4555-8B20-E8D6144F29E9}" type="pres">
      <dgm:prSet presAssocID="{95E117B5-1003-4D17-BEB0-106361DB4928}" presName="sibTrans" presStyleLbl="sibTrans2D1" presStyleIdx="0" presStyleCnt="5"/>
      <dgm:spPr/>
      <dgm:t>
        <a:bodyPr/>
        <a:lstStyle/>
        <a:p>
          <a:endParaRPr lang="cs-CZ"/>
        </a:p>
      </dgm:t>
    </dgm:pt>
    <dgm:pt modelId="{500D1D9D-D40B-4271-BDE1-8857C4863492}" type="pres">
      <dgm:prSet presAssocID="{95E117B5-1003-4D17-BEB0-106361DB4928}" presName="connectorText" presStyleLbl="sibTrans2D1" presStyleIdx="0" presStyleCnt="5"/>
      <dgm:spPr/>
      <dgm:t>
        <a:bodyPr/>
        <a:lstStyle/>
        <a:p>
          <a:endParaRPr lang="cs-CZ"/>
        </a:p>
      </dgm:t>
    </dgm:pt>
    <dgm:pt modelId="{ACA552C7-C734-48F3-81D9-98E8E0C17018}" type="pres">
      <dgm:prSet presAssocID="{33C7D4C1-921C-40B9-BC4B-02D65DBAE7C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D454B2-B1E9-4162-BEE0-BB7A61AF92DC}" type="pres">
      <dgm:prSet presAssocID="{9857FEBF-CDF6-4215-BC70-68FDC3FBC28E}" presName="sibTrans" presStyleLbl="sibTrans2D1" presStyleIdx="1" presStyleCnt="5"/>
      <dgm:spPr/>
      <dgm:t>
        <a:bodyPr/>
        <a:lstStyle/>
        <a:p>
          <a:endParaRPr lang="cs-CZ"/>
        </a:p>
      </dgm:t>
    </dgm:pt>
    <dgm:pt modelId="{D107738B-D936-4A46-A68C-738386314FD5}" type="pres">
      <dgm:prSet presAssocID="{9857FEBF-CDF6-4215-BC70-68FDC3FBC28E}" presName="connectorText" presStyleLbl="sibTrans2D1" presStyleIdx="1" presStyleCnt="5"/>
      <dgm:spPr/>
      <dgm:t>
        <a:bodyPr/>
        <a:lstStyle/>
        <a:p>
          <a:endParaRPr lang="cs-CZ"/>
        </a:p>
      </dgm:t>
    </dgm:pt>
    <dgm:pt modelId="{2C456E05-BE42-43C2-BC45-116E2281D86E}" type="pres">
      <dgm:prSet presAssocID="{23D7B2C0-524C-414A-9427-DEF894CC4B5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3AE4F49-734F-4727-819B-50094426FBCC}" type="pres">
      <dgm:prSet presAssocID="{8C2FDE9D-897C-4902-B4C5-8B65C2987D70}" presName="sibTrans" presStyleLbl="sibTrans2D1" presStyleIdx="2" presStyleCnt="5"/>
      <dgm:spPr/>
      <dgm:t>
        <a:bodyPr/>
        <a:lstStyle/>
        <a:p>
          <a:endParaRPr lang="cs-CZ"/>
        </a:p>
      </dgm:t>
    </dgm:pt>
    <dgm:pt modelId="{379F0C01-AE85-407E-9E7D-A5CFF9D4B666}" type="pres">
      <dgm:prSet presAssocID="{8C2FDE9D-897C-4902-B4C5-8B65C2987D70}" presName="connectorText" presStyleLbl="sibTrans2D1" presStyleIdx="2" presStyleCnt="5"/>
      <dgm:spPr/>
      <dgm:t>
        <a:bodyPr/>
        <a:lstStyle/>
        <a:p>
          <a:endParaRPr lang="cs-CZ"/>
        </a:p>
      </dgm:t>
    </dgm:pt>
    <dgm:pt modelId="{EE625C8D-E042-4BC3-BF4C-3C77E38052D4}" type="pres">
      <dgm:prSet presAssocID="{03119378-F769-42B5-A4C3-7AAC3EB5312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22A872-813E-4134-896C-4C319595FB55}" type="pres">
      <dgm:prSet presAssocID="{75D54F19-8A7B-492E-84D5-358EE833F6DB}" presName="sibTrans" presStyleLbl="sibTrans2D1" presStyleIdx="3" presStyleCnt="5"/>
      <dgm:spPr/>
      <dgm:t>
        <a:bodyPr/>
        <a:lstStyle/>
        <a:p>
          <a:endParaRPr lang="cs-CZ"/>
        </a:p>
      </dgm:t>
    </dgm:pt>
    <dgm:pt modelId="{4859D04B-997D-4925-A73E-1806B1111B31}" type="pres">
      <dgm:prSet presAssocID="{75D54F19-8A7B-492E-84D5-358EE833F6DB}" presName="connectorText" presStyleLbl="sibTrans2D1" presStyleIdx="3" presStyleCnt="5"/>
      <dgm:spPr/>
      <dgm:t>
        <a:bodyPr/>
        <a:lstStyle/>
        <a:p>
          <a:endParaRPr lang="cs-CZ"/>
        </a:p>
      </dgm:t>
    </dgm:pt>
    <dgm:pt modelId="{EF336903-5338-433E-A849-A4D14811BEDF}" type="pres">
      <dgm:prSet presAssocID="{60ED76F4-4FF8-4263-BC6D-BD9A448A1F8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5C4E4C-46A5-4F9E-9E08-DDC00A9C0B4F}" type="pres">
      <dgm:prSet presAssocID="{52221EC1-F7A7-4ADD-9921-16B635B8F729}" presName="sibTrans" presStyleLbl="sibTrans2D1" presStyleIdx="4" presStyleCnt="5"/>
      <dgm:spPr/>
      <dgm:t>
        <a:bodyPr/>
        <a:lstStyle/>
        <a:p>
          <a:endParaRPr lang="cs-CZ"/>
        </a:p>
      </dgm:t>
    </dgm:pt>
    <dgm:pt modelId="{10ACF85F-07E9-47B1-AD17-AC5C83A39DC1}" type="pres">
      <dgm:prSet presAssocID="{52221EC1-F7A7-4ADD-9921-16B635B8F729}" presName="connectorText" presStyleLbl="sibTrans2D1" presStyleIdx="4" presStyleCnt="5"/>
      <dgm:spPr/>
      <dgm:t>
        <a:bodyPr/>
        <a:lstStyle/>
        <a:p>
          <a:endParaRPr lang="cs-CZ"/>
        </a:p>
      </dgm:t>
    </dgm:pt>
    <dgm:pt modelId="{AF02E3C6-D866-4EED-BF44-C7D1F05E92D9}" type="pres">
      <dgm:prSet presAssocID="{D46E0FE4-04DE-4F5C-A0CE-BC84A219CB9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D7197D0-30B3-4989-BC37-834A9A06AD01}" type="presOf" srcId="{8C2FDE9D-897C-4902-B4C5-8B65C2987D70}" destId="{D3AE4F49-734F-4727-819B-50094426FBCC}" srcOrd="0" destOrd="0" presId="urn:microsoft.com/office/officeart/2005/8/layout/process1"/>
    <dgm:cxn modelId="{A30482DB-BF81-4787-8DE9-131C4AD61F35}" type="presOf" srcId="{90199108-38EE-456C-A768-E769D590B322}" destId="{D56CF02F-C54D-4D8F-B60A-28896789A197}" srcOrd="0" destOrd="0" presId="urn:microsoft.com/office/officeart/2005/8/layout/process1"/>
    <dgm:cxn modelId="{42CC2CC1-BB1F-40F3-9D88-1903459C5238}" type="presOf" srcId="{60ED76F4-4FF8-4263-BC6D-BD9A448A1F88}" destId="{EF336903-5338-433E-A849-A4D14811BEDF}" srcOrd="0" destOrd="0" presId="urn:microsoft.com/office/officeart/2005/8/layout/process1"/>
    <dgm:cxn modelId="{797643CE-F7A3-4F0E-86FB-E885E28A07EA}" type="presOf" srcId="{8C2FDE9D-897C-4902-B4C5-8B65C2987D70}" destId="{379F0C01-AE85-407E-9E7D-A5CFF9D4B666}" srcOrd="1" destOrd="0" presId="urn:microsoft.com/office/officeart/2005/8/layout/process1"/>
    <dgm:cxn modelId="{85EC8A10-55E8-4342-B4A3-D064C481D5A7}" type="presOf" srcId="{33C7D4C1-921C-40B9-BC4B-02D65DBAE7C2}" destId="{ACA552C7-C734-48F3-81D9-98E8E0C17018}" srcOrd="0" destOrd="0" presId="urn:microsoft.com/office/officeart/2005/8/layout/process1"/>
    <dgm:cxn modelId="{6A3BFE61-6F6D-4128-8439-763C4A465F20}" srcId="{CA8A49CF-A89E-40EC-8F6D-BD4402D63487}" destId="{D46E0FE4-04DE-4F5C-A0CE-BC84A219CB94}" srcOrd="5" destOrd="0" parTransId="{8191FF71-E033-4BBE-90D8-94AE9D511D24}" sibTransId="{15C616F6-62BB-43E5-86DC-E374DA232E24}"/>
    <dgm:cxn modelId="{531AE755-3C37-468A-9237-7EE1DD3D6319}" type="presOf" srcId="{75D54F19-8A7B-492E-84D5-358EE833F6DB}" destId="{4859D04B-997D-4925-A73E-1806B1111B31}" srcOrd="1" destOrd="0" presId="urn:microsoft.com/office/officeart/2005/8/layout/process1"/>
    <dgm:cxn modelId="{00F5D38F-4480-4145-9907-DEDAA6FC9FF2}" srcId="{CA8A49CF-A89E-40EC-8F6D-BD4402D63487}" destId="{23D7B2C0-524C-414A-9427-DEF894CC4B59}" srcOrd="2" destOrd="0" parTransId="{0B3D4373-B401-4385-96AF-1E8F96F14788}" sibTransId="{8C2FDE9D-897C-4902-B4C5-8B65C2987D70}"/>
    <dgm:cxn modelId="{55395171-DFD1-426E-96AC-2CB2E3ED678C}" type="presOf" srcId="{52221EC1-F7A7-4ADD-9921-16B635B8F729}" destId="{10ACF85F-07E9-47B1-AD17-AC5C83A39DC1}" srcOrd="1" destOrd="0" presId="urn:microsoft.com/office/officeart/2005/8/layout/process1"/>
    <dgm:cxn modelId="{DF38AD49-97E4-4F41-B5BE-9B5714B6C6D7}" srcId="{CA8A49CF-A89E-40EC-8F6D-BD4402D63487}" destId="{90199108-38EE-456C-A768-E769D590B322}" srcOrd="0" destOrd="0" parTransId="{E217363E-8A53-40FE-8BCA-3A865BFC6171}" sibTransId="{95E117B5-1003-4D17-BEB0-106361DB4928}"/>
    <dgm:cxn modelId="{3276256B-1FD4-4741-AAC1-9BBDD990BFE5}" srcId="{CA8A49CF-A89E-40EC-8F6D-BD4402D63487}" destId="{03119378-F769-42B5-A4C3-7AAC3EB5312C}" srcOrd="3" destOrd="0" parTransId="{331BF0A0-9493-4309-9350-B7A1C347F7D0}" sibTransId="{75D54F19-8A7B-492E-84D5-358EE833F6DB}"/>
    <dgm:cxn modelId="{28B9C4CF-422B-450A-9C1C-1702391223CE}" type="presOf" srcId="{95E117B5-1003-4D17-BEB0-106361DB4928}" destId="{DBB1FF7A-ADB0-4555-8B20-E8D6144F29E9}" srcOrd="0" destOrd="0" presId="urn:microsoft.com/office/officeart/2005/8/layout/process1"/>
    <dgm:cxn modelId="{41EF311C-C255-402B-8C4E-37B6C574573C}" srcId="{CA8A49CF-A89E-40EC-8F6D-BD4402D63487}" destId="{33C7D4C1-921C-40B9-BC4B-02D65DBAE7C2}" srcOrd="1" destOrd="0" parTransId="{EA38FA9A-2DD2-4DE9-AA4E-6B843B89D574}" sibTransId="{9857FEBF-CDF6-4215-BC70-68FDC3FBC28E}"/>
    <dgm:cxn modelId="{5BA3D385-A7C1-47E3-9651-648A4968C279}" type="presOf" srcId="{03119378-F769-42B5-A4C3-7AAC3EB5312C}" destId="{EE625C8D-E042-4BC3-BF4C-3C77E38052D4}" srcOrd="0" destOrd="0" presId="urn:microsoft.com/office/officeart/2005/8/layout/process1"/>
    <dgm:cxn modelId="{0BEF6126-F02E-492E-9036-50AD508493FC}" type="presOf" srcId="{9857FEBF-CDF6-4215-BC70-68FDC3FBC28E}" destId="{9DD454B2-B1E9-4162-BEE0-BB7A61AF92DC}" srcOrd="0" destOrd="0" presId="urn:microsoft.com/office/officeart/2005/8/layout/process1"/>
    <dgm:cxn modelId="{6E219149-756B-44EC-9219-54AD2A139C60}" srcId="{CA8A49CF-A89E-40EC-8F6D-BD4402D63487}" destId="{60ED76F4-4FF8-4263-BC6D-BD9A448A1F88}" srcOrd="4" destOrd="0" parTransId="{8C6768F3-1C39-45F4-B0A9-EDBE929DF189}" sibTransId="{52221EC1-F7A7-4ADD-9921-16B635B8F729}"/>
    <dgm:cxn modelId="{242B56E6-E386-48AD-ACBC-B929C62BA438}" type="presOf" srcId="{75D54F19-8A7B-492E-84D5-358EE833F6DB}" destId="{0C22A872-813E-4134-896C-4C319595FB55}" srcOrd="0" destOrd="0" presId="urn:microsoft.com/office/officeart/2005/8/layout/process1"/>
    <dgm:cxn modelId="{952F7DD0-B2FD-45C9-937A-853DE1325BEA}" type="presOf" srcId="{23D7B2C0-524C-414A-9427-DEF894CC4B59}" destId="{2C456E05-BE42-43C2-BC45-116E2281D86E}" srcOrd="0" destOrd="0" presId="urn:microsoft.com/office/officeart/2005/8/layout/process1"/>
    <dgm:cxn modelId="{E98CB871-78C1-4A8D-9312-A836F12FA3A5}" type="presOf" srcId="{9857FEBF-CDF6-4215-BC70-68FDC3FBC28E}" destId="{D107738B-D936-4A46-A68C-738386314FD5}" srcOrd="1" destOrd="0" presId="urn:microsoft.com/office/officeart/2005/8/layout/process1"/>
    <dgm:cxn modelId="{8991D098-C062-461A-89E4-6E6B5FB8C441}" type="presOf" srcId="{D46E0FE4-04DE-4F5C-A0CE-BC84A219CB94}" destId="{AF02E3C6-D866-4EED-BF44-C7D1F05E92D9}" srcOrd="0" destOrd="0" presId="urn:microsoft.com/office/officeart/2005/8/layout/process1"/>
    <dgm:cxn modelId="{AA6BBBE3-9407-424A-A97E-5D8C423888DA}" type="presOf" srcId="{95E117B5-1003-4D17-BEB0-106361DB4928}" destId="{500D1D9D-D40B-4271-BDE1-8857C4863492}" srcOrd="1" destOrd="0" presId="urn:microsoft.com/office/officeart/2005/8/layout/process1"/>
    <dgm:cxn modelId="{AE06322E-F5C0-4FEE-B4A1-3276E32C8E31}" type="presOf" srcId="{CA8A49CF-A89E-40EC-8F6D-BD4402D63487}" destId="{702919F2-7C30-48B4-B8E8-4A24B5363B96}" srcOrd="0" destOrd="0" presId="urn:microsoft.com/office/officeart/2005/8/layout/process1"/>
    <dgm:cxn modelId="{C417BEDB-ACA7-4B78-94C3-2739F24EB286}" type="presOf" srcId="{52221EC1-F7A7-4ADD-9921-16B635B8F729}" destId="{515C4E4C-46A5-4F9E-9E08-DDC00A9C0B4F}" srcOrd="0" destOrd="0" presId="urn:microsoft.com/office/officeart/2005/8/layout/process1"/>
    <dgm:cxn modelId="{61FABF4B-31F2-4393-A0D8-767CF0734855}" type="presParOf" srcId="{702919F2-7C30-48B4-B8E8-4A24B5363B96}" destId="{D56CF02F-C54D-4D8F-B60A-28896789A197}" srcOrd="0" destOrd="0" presId="urn:microsoft.com/office/officeart/2005/8/layout/process1"/>
    <dgm:cxn modelId="{C247DFB4-06F7-42FB-9A50-1B7C729C0293}" type="presParOf" srcId="{702919F2-7C30-48B4-B8E8-4A24B5363B96}" destId="{DBB1FF7A-ADB0-4555-8B20-E8D6144F29E9}" srcOrd="1" destOrd="0" presId="urn:microsoft.com/office/officeart/2005/8/layout/process1"/>
    <dgm:cxn modelId="{E0C8897D-D460-488D-B6FF-07D2AC966779}" type="presParOf" srcId="{DBB1FF7A-ADB0-4555-8B20-E8D6144F29E9}" destId="{500D1D9D-D40B-4271-BDE1-8857C4863492}" srcOrd="0" destOrd="0" presId="urn:microsoft.com/office/officeart/2005/8/layout/process1"/>
    <dgm:cxn modelId="{491D1EB6-9AFF-4B6B-A73E-513EF80F9C11}" type="presParOf" srcId="{702919F2-7C30-48B4-B8E8-4A24B5363B96}" destId="{ACA552C7-C734-48F3-81D9-98E8E0C17018}" srcOrd="2" destOrd="0" presId="urn:microsoft.com/office/officeart/2005/8/layout/process1"/>
    <dgm:cxn modelId="{4AD99B35-23D2-4DB7-B566-0FF3E282A334}" type="presParOf" srcId="{702919F2-7C30-48B4-B8E8-4A24B5363B96}" destId="{9DD454B2-B1E9-4162-BEE0-BB7A61AF92DC}" srcOrd="3" destOrd="0" presId="urn:microsoft.com/office/officeart/2005/8/layout/process1"/>
    <dgm:cxn modelId="{1C239D56-C5EE-4462-8B33-DA03C8B19095}" type="presParOf" srcId="{9DD454B2-B1E9-4162-BEE0-BB7A61AF92DC}" destId="{D107738B-D936-4A46-A68C-738386314FD5}" srcOrd="0" destOrd="0" presId="urn:microsoft.com/office/officeart/2005/8/layout/process1"/>
    <dgm:cxn modelId="{13B0898F-E945-47D0-9B5D-EA9414F01BCE}" type="presParOf" srcId="{702919F2-7C30-48B4-B8E8-4A24B5363B96}" destId="{2C456E05-BE42-43C2-BC45-116E2281D86E}" srcOrd="4" destOrd="0" presId="urn:microsoft.com/office/officeart/2005/8/layout/process1"/>
    <dgm:cxn modelId="{3FFC47B5-CA05-4FB4-8E68-AA2879E591E3}" type="presParOf" srcId="{702919F2-7C30-48B4-B8E8-4A24B5363B96}" destId="{D3AE4F49-734F-4727-819B-50094426FBCC}" srcOrd="5" destOrd="0" presId="urn:microsoft.com/office/officeart/2005/8/layout/process1"/>
    <dgm:cxn modelId="{F8A655FE-027E-4E37-BC95-2282AF2B42F9}" type="presParOf" srcId="{D3AE4F49-734F-4727-819B-50094426FBCC}" destId="{379F0C01-AE85-407E-9E7D-A5CFF9D4B666}" srcOrd="0" destOrd="0" presId="urn:microsoft.com/office/officeart/2005/8/layout/process1"/>
    <dgm:cxn modelId="{EECF0B9E-F387-4B81-B7F3-9F80F2624145}" type="presParOf" srcId="{702919F2-7C30-48B4-B8E8-4A24B5363B96}" destId="{EE625C8D-E042-4BC3-BF4C-3C77E38052D4}" srcOrd="6" destOrd="0" presId="urn:microsoft.com/office/officeart/2005/8/layout/process1"/>
    <dgm:cxn modelId="{0B2E39DC-C98D-439C-95F2-230E3BA17B7A}" type="presParOf" srcId="{702919F2-7C30-48B4-B8E8-4A24B5363B96}" destId="{0C22A872-813E-4134-896C-4C319595FB55}" srcOrd="7" destOrd="0" presId="urn:microsoft.com/office/officeart/2005/8/layout/process1"/>
    <dgm:cxn modelId="{9A939C74-2847-4EF5-B838-DE375921ADCD}" type="presParOf" srcId="{0C22A872-813E-4134-896C-4C319595FB55}" destId="{4859D04B-997D-4925-A73E-1806B1111B31}" srcOrd="0" destOrd="0" presId="urn:microsoft.com/office/officeart/2005/8/layout/process1"/>
    <dgm:cxn modelId="{CCEDA7DD-48DF-4334-B6AE-9024629D11B2}" type="presParOf" srcId="{702919F2-7C30-48B4-B8E8-4A24B5363B96}" destId="{EF336903-5338-433E-A849-A4D14811BEDF}" srcOrd="8" destOrd="0" presId="urn:microsoft.com/office/officeart/2005/8/layout/process1"/>
    <dgm:cxn modelId="{0350D555-2DDA-4FE8-99C0-EE603447D0BE}" type="presParOf" srcId="{702919F2-7C30-48B4-B8E8-4A24B5363B96}" destId="{515C4E4C-46A5-4F9E-9E08-DDC00A9C0B4F}" srcOrd="9" destOrd="0" presId="urn:microsoft.com/office/officeart/2005/8/layout/process1"/>
    <dgm:cxn modelId="{0E102995-F08E-4086-A6D1-04CBB5FB31F0}" type="presParOf" srcId="{515C4E4C-46A5-4F9E-9E08-DDC00A9C0B4F}" destId="{10ACF85F-07E9-47B1-AD17-AC5C83A39DC1}" srcOrd="0" destOrd="0" presId="urn:microsoft.com/office/officeart/2005/8/layout/process1"/>
    <dgm:cxn modelId="{B0BBC7BB-84DF-443D-8A7E-D486647E68DB}" type="presParOf" srcId="{702919F2-7C30-48B4-B8E8-4A24B5363B96}" destId="{AF02E3C6-D866-4EED-BF44-C7D1F05E92D9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8A49CF-A89E-40EC-8F6D-BD4402D63487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90199108-38EE-456C-A768-E769D590B322}">
      <dgm:prSet phldrT="[Text]"/>
      <dgm:spPr/>
      <dgm:t>
        <a:bodyPr/>
        <a:lstStyle/>
        <a:p>
          <a:r>
            <a:rPr lang="cs-CZ" dirty="0"/>
            <a:t>Inzerát napsaný lidskou formou zachycující větší počet uchazečů</a:t>
          </a:r>
        </a:p>
      </dgm:t>
    </dgm:pt>
    <dgm:pt modelId="{E217363E-8A53-40FE-8BCA-3A865BFC6171}" type="parTrans" cxnId="{DF38AD49-97E4-4F41-B5BE-9B5714B6C6D7}">
      <dgm:prSet/>
      <dgm:spPr/>
      <dgm:t>
        <a:bodyPr/>
        <a:lstStyle/>
        <a:p>
          <a:endParaRPr lang="cs-CZ"/>
        </a:p>
      </dgm:t>
    </dgm:pt>
    <dgm:pt modelId="{95E117B5-1003-4D17-BEB0-106361DB4928}" type="sibTrans" cxnId="{DF38AD49-97E4-4F41-B5BE-9B5714B6C6D7}">
      <dgm:prSet/>
      <dgm:spPr/>
      <dgm:t>
        <a:bodyPr/>
        <a:lstStyle/>
        <a:p>
          <a:endParaRPr lang="cs-CZ"/>
        </a:p>
      </dgm:t>
    </dgm:pt>
    <dgm:pt modelId="{33C7D4C1-921C-40B9-BC4B-02D65DBAE7C2}">
      <dgm:prSet phldrT="[Text]"/>
      <dgm:spPr/>
      <dgm:t>
        <a:bodyPr/>
        <a:lstStyle/>
        <a:p>
          <a:r>
            <a:rPr lang="cs-CZ" dirty="0"/>
            <a:t>Jobs.cz</a:t>
          </a:r>
        </a:p>
        <a:p>
          <a:r>
            <a:rPr lang="cs-CZ" dirty="0"/>
            <a:t>LinkedIn</a:t>
          </a:r>
        </a:p>
        <a:p>
          <a:r>
            <a:rPr lang="cs-CZ" dirty="0"/>
            <a:t>Facebook</a:t>
          </a:r>
        </a:p>
        <a:p>
          <a:r>
            <a:rPr lang="cs-CZ" dirty="0"/>
            <a:t>Učitelské noviny</a:t>
          </a:r>
        </a:p>
      </dgm:t>
    </dgm:pt>
    <dgm:pt modelId="{EA38FA9A-2DD2-4DE9-AA4E-6B843B89D574}" type="parTrans" cxnId="{41EF311C-C255-402B-8C4E-37B6C574573C}">
      <dgm:prSet/>
      <dgm:spPr/>
      <dgm:t>
        <a:bodyPr/>
        <a:lstStyle/>
        <a:p>
          <a:endParaRPr lang="cs-CZ"/>
        </a:p>
      </dgm:t>
    </dgm:pt>
    <dgm:pt modelId="{9857FEBF-CDF6-4215-BC70-68FDC3FBC28E}" type="sibTrans" cxnId="{41EF311C-C255-402B-8C4E-37B6C574573C}">
      <dgm:prSet/>
      <dgm:spPr/>
      <dgm:t>
        <a:bodyPr/>
        <a:lstStyle/>
        <a:p>
          <a:endParaRPr lang="cs-CZ"/>
        </a:p>
      </dgm:t>
    </dgm:pt>
    <dgm:pt modelId="{23D7B2C0-524C-414A-9427-DEF894CC4B59}">
      <dgm:prSet phldrT="[Text]"/>
      <dgm:spPr/>
      <dgm:t>
        <a:bodyPr/>
        <a:lstStyle/>
        <a:p>
          <a:r>
            <a:rPr lang="cs-CZ" dirty="0"/>
            <a:t>Dle </a:t>
          </a:r>
          <a:r>
            <a:rPr lang="cs-CZ" dirty="0" err="1"/>
            <a:t>pre</a:t>
          </a:r>
          <a:r>
            <a:rPr lang="cs-CZ" dirty="0"/>
            <a:t>-selekce zaslání personalizovaného  e-mailu uchazeči </a:t>
          </a:r>
        </a:p>
      </dgm:t>
    </dgm:pt>
    <dgm:pt modelId="{0B3D4373-B401-4385-96AF-1E8F96F14788}" type="parTrans" cxnId="{00F5D38F-4480-4145-9907-DEDAA6FC9FF2}">
      <dgm:prSet/>
      <dgm:spPr/>
      <dgm:t>
        <a:bodyPr/>
        <a:lstStyle/>
        <a:p>
          <a:endParaRPr lang="cs-CZ"/>
        </a:p>
      </dgm:t>
    </dgm:pt>
    <dgm:pt modelId="{8C2FDE9D-897C-4902-B4C5-8B65C2987D70}" type="sibTrans" cxnId="{00F5D38F-4480-4145-9907-DEDAA6FC9FF2}">
      <dgm:prSet/>
      <dgm:spPr/>
      <dgm:t>
        <a:bodyPr/>
        <a:lstStyle/>
        <a:p>
          <a:endParaRPr lang="cs-CZ"/>
        </a:p>
      </dgm:t>
    </dgm:pt>
    <dgm:pt modelId="{60ED76F4-4FF8-4263-BC6D-BD9A448A1F88}">
      <dgm:prSet/>
      <dgm:spPr/>
      <dgm:t>
        <a:bodyPr/>
        <a:lstStyle/>
        <a:p>
          <a:r>
            <a:rPr lang="cs-CZ" dirty="0"/>
            <a:t>Oficiální výběrové řízení</a:t>
          </a:r>
        </a:p>
      </dgm:t>
    </dgm:pt>
    <dgm:pt modelId="{8C6768F3-1C39-45F4-B0A9-EDBE929DF189}" type="parTrans" cxnId="{6E219149-756B-44EC-9219-54AD2A139C60}">
      <dgm:prSet/>
      <dgm:spPr/>
      <dgm:t>
        <a:bodyPr/>
        <a:lstStyle/>
        <a:p>
          <a:endParaRPr lang="cs-CZ"/>
        </a:p>
      </dgm:t>
    </dgm:pt>
    <dgm:pt modelId="{52221EC1-F7A7-4ADD-9921-16B635B8F729}" type="sibTrans" cxnId="{6E219149-756B-44EC-9219-54AD2A139C60}">
      <dgm:prSet/>
      <dgm:spPr/>
      <dgm:t>
        <a:bodyPr/>
        <a:lstStyle/>
        <a:p>
          <a:endParaRPr lang="cs-CZ"/>
        </a:p>
      </dgm:t>
    </dgm:pt>
    <dgm:pt modelId="{D46E0FE4-04DE-4F5C-A0CE-BC84A219CB94}">
      <dgm:prSet/>
      <dgm:spPr/>
      <dgm:t>
        <a:bodyPr/>
        <a:lstStyle/>
        <a:p>
          <a:r>
            <a:rPr lang="cs-CZ" dirty="0" err="1"/>
            <a:t>Onboarding</a:t>
          </a:r>
          <a:endParaRPr lang="cs-CZ" dirty="0"/>
        </a:p>
      </dgm:t>
    </dgm:pt>
    <dgm:pt modelId="{8191FF71-E033-4BBE-90D8-94AE9D511D24}" type="parTrans" cxnId="{6A3BFE61-6F6D-4128-8439-763C4A465F20}">
      <dgm:prSet/>
      <dgm:spPr/>
      <dgm:t>
        <a:bodyPr/>
        <a:lstStyle/>
        <a:p>
          <a:endParaRPr lang="cs-CZ"/>
        </a:p>
      </dgm:t>
    </dgm:pt>
    <dgm:pt modelId="{15C616F6-62BB-43E5-86DC-E374DA232E24}" type="sibTrans" cxnId="{6A3BFE61-6F6D-4128-8439-763C4A465F20}">
      <dgm:prSet/>
      <dgm:spPr/>
      <dgm:t>
        <a:bodyPr/>
        <a:lstStyle/>
        <a:p>
          <a:endParaRPr lang="cs-CZ"/>
        </a:p>
      </dgm:t>
    </dgm:pt>
    <dgm:pt modelId="{702919F2-7C30-48B4-B8E8-4A24B5363B96}" type="pres">
      <dgm:prSet presAssocID="{CA8A49CF-A89E-40EC-8F6D-BD4402D63487}" presName="Name0" presStyleCnt="0">
        <dgm:presLayoutVars>
          <dgm:dir/>
          <dgm:resizeHandles val="exact"/>
        </dgm:presLayoutVars>
      </dgm:prSet>
      <dgm:spPr/>
    </dgm:pt>
    <dgm:pt modelId="{D56CF02F-C54D-4D8F-B60A-28896789A197}" type="pres">
      <dgm:prSet presAssocID="{90199108-38EE-456C-A768-E769D590B32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BB1FF7A-ADB0-4555-8B20-E8D6144F29E9}" type="pres">
      <dgm:prSet presAssocID="{95E117B5-1003-4D17-BEB0-106361DB4928}" presName="sibTrans" presStyleLbl="sibTrans2D1" presStyleIdx="0" presStyleCnt="4"/>
      <dgm:spPr/>
      <dgm:t>
        <a:bodyPr/>
        <a:lstStyle/>
        <a:p>
          <a:endParaRPr lang="cs-CZ"/>
        </a:p>
      </dgm:t>
    </dgm:pt>
    <dgm:pt modelId="{500D1D9D-D40B-4271-BDE1-8857C4863492}" type="pres">
      <dgm:prSet presAssocID="{95E117B5-1003-4D17-BEB0-106361DB4928}" presName="connectorText" presStyleLbl="sibTrans2D1" presStyleIdx="0" presStyleCnt="4"/>
      <dgm:spPr/>
      <dgm:t>
        <a:bodyPr/>
        <a:lstStyle/>
        <a:p>
          <a:endParaRPr lang="cs-CZ"/>
        </a:p>
      </dgm:t>
    </dgm:pt>
    <dgm:pt modelId="{ACA552C7-C734-48F3-81D9-98E8E0C17018}" type="pres">
      <dgm:prSet presAssocID="{33C7D4C1-921C-40B9-BC4B-02D65DBAE7C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D454B2-B1E9-4162-BEE0-BB7A61AF92DC}" type="pres">
      <dgm:prSet presAssocID="{9857FEBF-CDF6-4215-BC70-68FDC3FBC28E}" presName="sibTrans" presStyleLbl="sibTrans2D1" presStyleIdx="1" presStyleCnt="4"/>
      <dgm:spPr/>
      <dgm:t>
        <a:bodyPr/>
        <a:lstStyle/>
        <a:p>
          <a:endParaRPr lang="cs-CZ"/>
        </a:p>
      </dgm:t>
    </dgm:pt>
    <dgm:pt modelId="{D107738B-D936-4A46-A68C-738386314FD5}" type="pres">
      <dgm:prSet presAssocID="{9857FEBF-CDF6-4215-BC70-68FDC3FBC28E}" presName="connectorText" presStyleLbl="sibTrans2D1" presStyleIdx="1" presStyleCnt="4"/>
      <dgm:spPr/>
      <dgm:t>
        <a:bodyPr/>
        <a:lstStyle/>
        <a:p>
          <a:endParaRPr lang="cs-CZ"/>
        </a:p>
      </dgm:t>
    </dgm:pt>
    <dgm:pt modelId="{2C456E05-BE42-43C2-BC45-116E2281D86E}" type="pres">
      <dgm:prSet presAssocID="{23D7B2C0-524C-414A-9427-DEF894CC4B5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3AE4F49-734F-4727-819B-50094426FBCC}" type="pres">
      <dgm:prSet presAssocID="{8C2FDE9D-897C-4902-B4C5-8B65C2987D70}" presName="sibTrans" presStyleLbl="sibTrans2D1" presStyleIdx="2" presStyleCnt="4"/>
      <dgm:spPr/>
      <dgm:t>
        <a:bodyPr/>
        <a:lstStyle/>
        <a:p>
          <a:endParaRPr lang="cs-CZ"/>
        </a:p>
      </dgm:t>
    </dgm:pt>
    <dgm:pt modelId="{379F0C01-AE85-407E-9E7D-A5CFF9D4B666}" type="pres">
      <dgm:prSet presAssocID="{8C2FDE9D-897C-4902-B4C5-8B65C2987D70}" presName="connectorText" presStyleLbl="sibTrans2D1" presStyleIdx="2" presStyleCnt="4"/>
      <dgm:spPr/>
      <dgm:t>
        <a:bodyPr/>
        <a:lstStyle/>
        <a:p>
          <a:endParaRPr lang="cs-CZ"/>
        </a:p>
      </dgm:t>
    </dgm:pt>
    <dgm:pt modelId="{EF336903-5338-433E-A849-A4D14811BEDF}" type="pres">
      <dgm:prSet presAssocID="{60ED76F4-4FF8-4263-BC6D-BD9A448A1F8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5C4E4C-46A5-4F9E-9E08-DDC00A9C0B4F}" type="pres">
      <dgm:prSet presAssocID="{52221EC1-F7A7-4ADD-9921-16B635B8F729}" presName="sibTrans" presStyleLbl="sibTrans2D1" presStyleIdx="3" presStyleCnt="4"/>
      <dgm:spPr/>
      <dgm:t>
        <a:bodyPr/>
        <a:lstStyle/>
        <a:p>
          <a:endParaRPr lang="cs-CZ"/>
        </a:p>
      </dgm:t>
    </dgm:pt>
    <dgm:pt modelId="{10ACF85F-07E9-47B1-AD17-AC5C83A39DC1}" type="pres">
      <dgm:prSet presAssocID="{52221EC1-F7A7-4ADD-9921-16B635B8F729}" presName="connectorText" presStyleLbl="sibTrans2D1" presStyleIdx="3" presStyleCnt="4"/>
      <dgm:spPr/>
      <dgm:t>
        <a:bodyPr/>
        <a:lstStyle/>
        <a:p>
          <a:endParaRPr lang="cs-CZ"/>
        </a:p>
      </dgm:t>
    </dgm:pt>
    <dgm:pt modelId="{AF02E3C6-D866-4EED-BF44-C7D1F05E92D9}" type="pres">
      <dgm:prSet presAssocID="{D46E0FE4-04DE-4F5C-A0CE-BC84A219CB9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D7197D0-30B3-4989-BC37-834A9A06AD01}" type="presOf" srcId="{8C2FDE9D-897C-4902-B4C5-8B65C2987D70}" destId="{D3AE4F49-734F-4727-819B-50094426FBCC}" srcOrd="0" destOrd="0" presId="urn:microsoft.com/office/officeart/2005/8/layout/process1"/>
    <dgm:cxn modelId="{A30482DB-BF81-4787-8DE9-131C4AD61F35}" type="presOf" srcId="{90199108-38EE-456C-A768-E769D590B322}" destId="{D56CF02F-C54D-4D8F-B60A-28896789A197}" srcOrd="0" destOrd="0" presId="urn:microsoft.com/office/officeart/2005/8/layout/process1"/>
    <dgm:cxn modelId="{42CC2CC1-BB1F-40F3-9D88-1903459C5238}" type="presOf" srcId="{60ED76F4-4FF8-4263-BC6D-BD9A448A1F88}" destId="{EF336903-5338-433E-A849-A4D14811BEDF}" srcOrd="0" destOrd="0" presId="urn:microsoft.com/office/officeart/2005/8/layout/process1"/>
    <dgm:cxn modelId="{797643CE-F7A3-4F0E-86FB-E885E28A07EA}" type="presOf" srcId="{8C2FDE9D-897C-4902-B4C5-8B65C2987D70}" destId="{379F0C01-AE85-407E-9E7D-A5CFF9D4B666}" srcOrd="1" destOrd="0" presId="urn:microsoft.com/office/officeart/2005/8/layout/process1"/>
    <dgm:cxn modelId="{85EC8A10-55E8-4342-B4A3-D064C481D5A7}" type="presOf" srcId="{33C7D4C1-921C-40B9-BC4B-02D65DBAE7C2}" destId="{ACA552C7-C734-48F3-81D9-98E8E0C17018}" srcOrd="0" destOrd="0" presId="urn:microsoft.com/office/officeart/2005/8/layout/process1"/>
    <dgm:cxn modelId="{6A3BFE61-6F6D-4128-8439-763C4A465F20}" srcId="{CA8A49CF-A89E-40EC-8F6D-BD4402D63487}" destId="{D46E0FE4-04DE-4F5C-A0CE-BC84A219CB94}" srcOrd="4" destOrd="0" parTransId="{8191FF71-E033-4BBE-90D8-94AE9D511D24}" sibTransId="{15C616F6-62BB-43E5-86DC-E374DA232E24}"/>
    <dgm:cxn modelId="{00F5D38F-4480-4145-9907-DEDAA6FC9FF2}" srcId="{CA8A49CF-A89E-40EC-8F6D-BD4402D63487}" destId="{23D7B2C0-524C-414A-9427-DEF894CC4B59}" srcOrd="2" destOrd="0" parTransId="{0B3D4373-B401-4385-96AF-1E8F96F14788}" sibTransId="{8C2FDE9D-897C-4902-B4C5-8B65C2987D70}"/>
    <dgm:cxn modelId="{55395171-DFD1-426E-96AC-2CB2E3ED678C}" type="presOf" srcId="{52221EC1-F7A7-4ADD-9921-16B635B8F729}" destId="{10ACF85F-07E9-47B1-AD17-AC5C83A39DC1}" srcOrd="1" destOrd="0" presId="urn:microsoft.com/office/officeart/2005/8/layout/process1"/>
    <dgm:cxn modelId="{DF38AD49-97E4-4F41-B5BE-9B5714B6C6D7}" srcId="{CA8A49CF-A89E-40EC-8F6D-BD4402D63487}" destId="{90199108-38EE-456C-A768-E769D590B322}" srcOrd="0" destOrd="0" parTransId="{E217363E-8A53-40FE-8BCA-3A865BFC6171}" sibTransId="{95E117B5-1003-4D17-BEB0-106361DB4928}"/>
    <dgm:cxn modelId="{28B9C4CF-422B-450A-9C1C-1702391223CE}" type="presOf" srcId="{95E117B5-1003-4D17-BEB0-106361DB4928}" destId="{DBB1FF7A-ADB0-4555-8B20-E8D6144F29E9}" srcOrd="0" destOrd="0" presId="urn:microsoft.com/office/officeart/2005/8/layout/process1"/>
    <dgm:cxn modelId="{41EF311C-C255-402B-8C4E-37B6C574573C}" srcId="{CA8A49CF-A89E-40EC-8F6D-BD4402D63487}" destId="{33C7D4C1-921C-40B9-BC4B-02D65DBAE7C2}" srcOrd="1" destOrd="0" parTransId="{EA38FA9A-2DD2-4DE9-AA4E-6B843B89D574}" sibTransId="{9857FEBF-CDF6-4215-BC70-68FDC3FBC28E}"/>
    <dgm:cxn modelId="{0BEF6126-F02E-492E-9036-50AD508493FC}" type="presOf" srcId="{9857FEBF-CDF6-4215-BC70-68FDC3FBC28E}" destId="{9DD454B2-B1E9-4162-BEE0-BB7A61AF92DC}" srcOrd="0" destOrd="0" presId="urn:microsoft.com/office/officeart/2005/8/layout/process1"/>
    <dgm:cxn modelId="{6E219149-756B-44EC-9219-54AD2A139C60}" srcId="{CA8A49CF-A89E-40EC-8F6D-BD4402D63487}" destId="{60ED76F4-4FF8-4263-BC6D-BD9A448A1F88}" srcOrd="3" destOrd="0" parTransId="{8C6768F3-1C39-45F4-B0A9-EDBE929DF189}" sibTransId="{52221EC1-F7A7-4ADD-9921-16B635B8F729}"/>
    <dgm:cxn modelId="{952F7DD0-B2FD-45C9-937A-853DE1325BEA}" type="presOf" srcId="{23D7B2C0-524C-414A-9427-DEF894CC4B59}" destId="{2C456E05-BE42-43C2-BC45-116E2281D86E}" srcOrd="0" destOrd="0" presId="urn:microsoft.com/office/officeart/2005/8/layout/process1"/>
    <dgm:cxn modelId="{E98CB871-78C1-4A8D-9312-A836F12FA3A5}" type="presOf" srcId="{9857FEBF-CDF6-4215-BC70-68FDC3FBC28E}" destId="{D107738B-D936-4A46-A68C-738386314FD5}" srcOrd="1" destOrd="0" presId="urn:microsoft.com/office/officeart/2005/8/layout/process1"/>
    <dgm:cxn modelId="{8991D098-C062-461A-89E4-6E6B5FB8C441}" type="presOf" srcId="{D46E0FE4-04DE-4F5C-A0CE-BC84A219CB94}" destId="{AF02E3C6-D866-4EED-BF44-C7D1F05E92D9}" srcOrd="0" destOrd="0" presId="urn:microsoft.com/office/officeart/2005/8/layout/process1"/>
    <dgm:cxn modelId="{AA6BBBE3-9407-424A-A97E-5D8C423888DA}" type="presOf" srcId="{95E117B5-1003-4D17-BEB0-106361DB4928}" destId="{500D1D9D-D40B-4271-BDE1-8857C4863492}" srcOrd="1" destOrd="0" presId="urn:microsoft.com/office/officeart/2005/8/layout/process1"/>
    <dgm:cxn modelId="{AE06322E-F5C0-4FEE-B4A1-3276E32C8E31}" type="presOf" srcId="{CA8A49CF-A89E-40EC-8F6D-BD4402D63487}" destId="{702919F2-7C30-48B4-B8E8-4A24B5363B96}" srcOrd="0" destOrd="0" presId="urn:microsoft.com/office/officeart/2005/8/layout/process1"/>
    <dgm:cxn modelId="{C417BEDB-ACA7-4B78-94C3-2739F24EB286}" type="presOf" srcId="{52221EC1-F7A7-4ADD-9921-16B635B8F729}" destId="{515C4E4C-46A5-4F9E-9E08-DDC00A9C0B4F}" srcOrd="0" destOrd="0" presId="urn:microsoft.com/office/officeart/2005/8/layout/process1"/>
    <dgm:cxn modelId="{61FABF4B-31F2-4393-A0D8-767CF0734855}" type="presParOf" srcId="{702919F2-7C30-48B4-B8E8-4A24B5363B96}" destId="{D56CF02F-C54D-4D8F-B60A-28896789A197}" srcOrd="0" destOrd="0" presId="urn:microsoft.com/office/officeart/2005/8/layout/process1"/>
    <dgm:cxn modelId="{C247DFB4-06F7-42FB-9A50-1B7C729C0293}" type="presParOf" srcId="{702919F2-7C30-48B4-B8E8-4A24B5363B96}" destId="{DBB1FF7A-ADB0-4555-8B20-E8D6144F29E9}" srcOrd="1" destOrd="0" presId="urn:microsoft.com/office/officeart/2005/8/layout/process1"/>
    <dgm:cxn modelId="{E0C8897D-D460-488D-B6FF-07D2AC966779}" type="presParOf" srcId="{DBB1FF7A-ADB0-4555-8B20-E8D6144F29E9}" destId="{500D1D9D-D40B-4271-BDE1-8857C4863492}" srcOrd="0" destOrd="0" presId="urn:microsoft.com/office/officeart/2005/8/layout/process1"/>
    <dgm:cxn modelId="{491D1EB6-9AFF-4B6B-A73E-513EF80F9C11}" type="presParOf" srcId="{702919F2-7C30-48B4-B8E8-4A24B5363B96}" destId="{ACA552C7-C734-48F3-81D9-98E8E0C17018}" srcOrd="2" destOrd="0" presId="urn:microsoft.com/office/officeart/2005/8/layout/process1"/>
    <dgm:cxn modelId="{4AD99B35-23D2-4DB7-B566-0FF3E282A334}" type="presParOf" srcId="{702919F2-7C30-48B4-B8E8-4A24B5363B96}" destId="{9DD454B2-B1E9-4162-BEE0-BB7A61AF92DC}" srcOrd="3" destOrd="0" presId="urn:microsoft.com/office/officeart/2005/8/layout/process1"/>
    <dgm:cxn modelId="{1C239D56-C5EE-4462-8B33-DA03C8B19095}" type="presParOf" srcId="{9DD454B2-B1E9-4162-BEE0-BB7A61AF92DC}" destId="{D107738B-D936-4A46-A68C-738386314FD5}" srcOrd="0" destOrd="0" presId="urn:microsoft.com/office/officeart/2005/8/layout/process1"/>
    <dgm:cxn modelId="{13B0898F-E945-47D0-9B5D-EA9414F01BCE}" type="presParOf" srcId="{702919F2-7C30-48B4-B8E8-4A24B5363B96}" destId="{2C456E05-BE42-43C2-BC45-116E2281D86E}" srcOrd="4" destOrd="0" presId="urn:microsoft.com/office/officeart/2005/8/layout/process1"/>
    <dgm:cxn modelId="{3FFC47B5-CA05-4FB4-8E68-AA2879E591E3}" type="presParOf" srcId="{702919F2-7C30-48B4-B8E8-4A24B5363B96}" destId="{D3AE4F49-734F-4727-819B-50094426FBCC}" srcOrd="5" destOrd="0" presId="urn:microsoft.com/office/officeart/2005/8/layout/process1"/>
    <dgm:cxn modelId="{F8A655FE-027E-4E37-BC95-2282AF2B42F9}" type="presParOf" srcId="{D3AE4F49-734F-4727-819B-50094426FBCC}" destId="{379F0C01-AE85-407E-9E7D-A5CFF9D4B666}" srcOrd="0" destOrd="0" presId="urn:microsoft.com/office/officeart/2005/8/layout/process1"/>
    <dgm:cxn modelId="{CCEDA7DD-48DF-4334-B6AE-9024629D11B2}" type="presParOf" srcId="{702919F2-7C30-48B4-B8E8-4A24B5363B96}" destId="{EF336903-5338-433E-A849-A4D14811BEDF}" srcOrd="6" destOrd="0" presId="urn:microsoft.com/office/officeart/2005/8/layout/process1"/>
    <dgm:cxn modelId="{0350D555-2DDA-4FE8-99C0-EE603447D0BE}" type="presParOf" srcId="{702919F2-7C30-48B4-B8E8-4A24B5363B96}" destId="{515C4E4C-46A5-4F9E-9E08-DDC00A9C0B4F}" srcOrd="7" destOrd="0" presId="urn:microsoft.com/office/officeart/2005/8/layout/process1"/>
    <dgm:cxn modelId="{0E102995-F08E-4086-A6D1-04CBB5FB31F0}" type="presParOf" srcId="{515C4E4C-46A5-4F9E-9E08-DDC00A9C0B4F}" destId="{10ACF85F-07E9-47B1-AD17-AC5C83A39DC1}" srcOrd="0" destOrd="0" presId="urn:microsoft.com/office/officeart/2005/8/layout/process1"/>
    <dgm:cxn modelId="{B0BBC7BB-84DF-443D-8A7E-D486647E68DB}" type="presParOf" srcId="{702919F2-7C30-48B4-B8E8-4A24B5363B96}" destId="{AF02E3C6-D866-4EED-BF44-C7D1F05E92D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FB6C7-6AA5-4BD6-B912-7BE050337746}">
      <dsp:nvSpPr>
        <dsp:cNvPr id="0" name=""/>
        <dsp:cNvSpPr/>
      </dsp:nvSpPr>
      <dsp:spPr>
        <a:xfrm>
          <a:off x="5065" y="2395"/>
          <a:ext cx="8458008" cy="14668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/>
            <a:t>Odbor personální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Mgr. Filip Klieštík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vedoucí odboru</a:t>
          </a:r>
        </a:p>
      </dsp:txBody>
      <dsp:txXfrm>
        <a:off x="48027" y="45357"/>
        <a:ext cx="8372084" cy="1380908"/>
      </dsp:txXfrm>
    </dsp:sp>
    <dsp:sp modelId="{6B8568B9-3D25-471D-945F-D187117031BA}">
      <dsp:nvSpPr>
        <dsp:cNvPr id="0" name=""/>
        <dsp:cNvSpPr/>
      </dsp:nvSpPr>
      <dsp:spPr>
        <a:xfrm>
          <a:off x="0" y="1617188"/>
          <a:ext cx="2744082" cy="1466832"/>
        </a:xfrm>
        <a:prstGeom prst="roundRect">
          <a:avLst>
            <a:gd name="adj" fmla="val 10000"/>
          </a:avLst>
        </a:prstGeom>
        <a:solidFill>
          <a:srgbClr val="333399">
            <a:lumMod val="40000"/>
            <a:lumOff val="6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rgbClr val="FFFFFF"/>
              </a:solidFill>
              <a:latin typeface="Times New Roman"/>
              <a:ea typeface="+mn-ea"/>
              <a:cs typeface="+mn-cs"/>
            </a:rPr>
            <a:t>oddělení personální a mzdové</a:t>
          </a:r>
        </a:p>
      </dsp:txBody>
      <dsp:txXfrm>
        <a:off x="42962" y="1660150"/>
        <a:ext cx="2658158" cy="1380908"/>
      </dsp:txXfrm>
    </dsp:sp>
    <dsp:sp modelId="{ED00C050-A051-4BC1-A018-5484E81D8D30}">
      <dsp:nvSpPr>
        <dsp:cNvPr id="0" name=""/>
        <dsp:cNvSpPr/>
      </dsp:nvSpPr>
      <dsp:spPr>
        <a:xfrm>
          <a:off x="5065" y="3231981"/>
          <a:ext cx="1343820" cy="1466832"/>
        </a:xfrm>
        <a:prstGeom prst="roundRect">
          <a:avLst>
            <a:gd name="adj" fmla="val 10000"/>
          </a:avLst>
        </a:prstGeom>
        <a:solidFill>
          <a:srgbClr val="333399">
            <a:lumMod val="40000"/>
            <a:lumOff val="6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FFFFFF"/>
              </a:solidFill>
              <a:latin typeface="Times New Roman"/>
              <a:ea typeface="+mn-ea"/>
              <a:cs typeface="+mn-cs"/>
            </a:rPr>
            <a:t>personalistky</a:t>
          </a:r>
        </a:p>
      </dsp:txBody>
      <dsp:txXfrm>
        <a:off x="44424" y="3271340"/>
        <a:ext cx="1265102" cy="1388114"/>
      </dsp:txXfrm>
    </dsp:sp>
    <dsp:sp modelId="{3E6D3FAE-2F8E-4301-A2D1-104F286F1970}">
      <dsp:nvSpPr>
        <dsp:cNvPr id="0" name=""/>
        <dsp:cNvSpPr/>
      </dsp:nvSpPr>
      <dsp:spPr>
        <a:xfrm>
          <a:off x="1405326" y="3231981"/>
          <a:ext cx="1343820" cy="1466832"/>
        </a:xfrm>
        <a:prstGeom prst="roundRect">
          <a:avLst>
            <a:gd name="adj" fmla="val 10000"/>
          </a:avLst>
        </a:prstGeom>
        <a:solidFill>
          <a:srgbClr val="333399">
            <a:lumMod val="40000"/>
            <a:lumOff val="6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rgbClr val="FFFFFF"/>
              </a:solidFill>
              <a:latin typeface="Times New Roman"/>
              <a:ea typeface="+mn-ea"/>
              <a:cs typeface="+mn-cs"/>
            </a:rPr>
            <a:t>mzdové účetní</a:t>
          </a:r>
        </a:p>
      </dsp:txBody>
      <dsp:txXfrm>
        <a:off x="1444685" y="3271340"/>
        <a:ext cx="1265102" cy="1388114"/>
      </dsp:txXfrm>
    </dsp:sp>
    <dsp:sp modelId="{A7CC9757-9DEB-40BF-9256-1269BC8947BE}">
      <dsp:nvSpPr>
        <dsp:cNvPr id="0" name=""/>
        <dsp:cNvSpPr/>
      </dsp:nvSpPr>
      <dsp:spPr>
        <a:xfrm>
          <a:off x="2862028" y="1617188"/>
          <a:ext cx="4144343" cy="146683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/>
            <a:t>oddělení vzdělávání a personálního rozvoje</a:t>
          </a:r>
        </a:p>
      </dsp:txBody>
      <dsp:txXfrm>
        <a:off x="2904990" y="1660150"/>
        <a:ext cx="4058419" cy="1380908"/>
      </dsp:txXfrm>
    </dsp:sp>
    <dsp:sp modelId="{2273BFD9-1605-43B5-A948-FB44080EF48C}">
      <dsp:nvSpPr>
        <dsp:cNvPr id="0" name=""/>
        <dsp:cNvSpPr/>
      </dsp:nvSpPr>
      <dsp:spPr>
        <a:xfrm>
          <a:off x="2862028" y="3231981"/>
          <a:ext cx="1343820" cy="146683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referentky vzdělávání a hodnocení</a:t>
          </a:r>
        </a:p>
      </dsp:txBody>
      <dsp:txXfrm>
        <a:off x="2901387" y="3271340"/>
        <a:ext cx="1265102" cy="1388114"/>
      </dsp:txXfrm>
    </dsp:sp>
    <dsp:sp modelId="{91703650-D25E-4971-AA2C-269BBE0475DE}">
      <dsp:nvSpPr>
        <dsp:cNvPr id="0" name=""/>
        <dsp:cNvSpPr/>
      </dsp:nvSpPr>
      <dsp:spPr>
        <a:xfrm>
          <a:off x="4262289" y="3231981"/>
          <a:ext cx="1343820" cy="146683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personalistka pro výběrová řízení a rovné příležitosti</a:t>
          </a:r>
        </a:p>
      </dsp:txBody>
      <dsp:txXfrm>
        <a:off x="4301648" y="3271340"/>
        <a:ext cx="1265102" cy="1388114"/>
      </dsp:txXfrm>
    </dsp:sp>
    <dsp:sp modelId="{810EA5F4-230E-44E0-B7C1-979EC1FAB705}">
      <dsp:nvSpPr>
        <dsp:cNvPr id="0" name=""/>
        <dsp:cNvSpPr/>
      </dsp:nvSpPr>
      <dsp:spPr>
        <a:xfrm>
          <a:off x="5662551" y="3231981"/>
          <a:ext cx="1343820" cy="146683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koordinátorka </a:t>
          </a:r>
          <a:r>
            <a:rPr lang="cs-CZ" sz="1600" kern="1200" dirty="0" err="1"/>
            <a:t>mentoringu</a:t>
          </a:r>
          <a:r>
            <a:rPr lang="cs-CZ" sz="1600" kern="1200" dirty="0"/>
            <a:t>, interní lektorka a </a:t>
          </a:r>
          <a:r>
            <a:rPr lang="cs-CZ" sz="1600" kern="1200" dirty="0" err="1"/>
            <a:t>koučka</a:t>
          </a:r>
          <a:endParaRPr lang="cs-CZ" sz="1600" kern="1200" dirty="0"/>
        </a:p>
      </dsp:txBody>
      <dsp:txXfrm>
        <a:off x="5701910" y="3271340"/>
        <a:ext cx="1265102" cy="1388114"/>
      </dsp:txXfrm>
    </dsp:sp>
    <dsp:sp modelId="{446A53B6-0848-4560-91ED-B4665DDAB72F}">
      <dsp:nvSpPr>
        <dsp:cNvPr id="0" name=""/>
        <dsp:cNvSpPr/>
      </dsp:nvSpPr>
      <dsp:spPr>
        <a:xfrm>
          <a:off x="7124318" y="1617188"/>
          <a:ext cx="1343820" cy="1466832"/>
        </a:xfrm>
        <a:prstGeom prst="roundRect">
          <a:avLst>
            <a:gd name="adj" fmla="val 10000"/>
          </a:avLst>
        </a:prstGeom>
        <a:solidFill>
          <a:srgbClr val="3333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FFFFFF"/>
              </a:solidFill>
              <a:latin typeface="Times New Roman"/>
              <a:ea typeface="+mn-ea"/>
              <a:cs typeface="+mn-cs"/>
            </a:rPr>
            <a:t>asistentka</a:t>
          </a:r>
        </a:p>
      </dsp:txBody>
      <dsp:txXfrm>
        <a:off x="7163677" y="1656547"/>
        <a:ext cx="1265102" cy="1388114"/>
      </dsp:txXfrm>
    </dsp:sp>
    <dsp:sp modelId="{714A5630-0B4B-45BB-91C4-C77BBA45A498}">
      <dsp:nvSpPr>
        <dsp:cNvPr id="0" name=""/>
        <dsp:cNvSpPr/>
      </dsp:nvSpPr>
      <dsp:spPr>
        <a:xfrm>
          <a:off x="7119252" y="3231981"/>
          <a:ext cx="1343820" cy="1466832"/>
        </a:xfrm>
        <a:prstGeom prst="roundRect">
          <a:avLst>
            <a:gd name="adj" fmla="val 10000"/>
          </a:avLst>
        </a:prstGeom>
        <a:solidFill>
          <a:srgbClr val="3333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FFFFFF"/>
              </a:solidFill>
              <a:latin typeface="Times New Roman"/>
              <a:ea typeface="+mn-ea"/>
              <a:cs typeface="+mn-cs"/>
            </a:rPr>
            <a:t>ekonomka</a:t>
          </a:r>
        </a:p>
      </dsp:txBody>
      <dsp:txXfrm>
        <a:off x="7158611" y="3271340"/>
        <a:ext cx="1265102" cy="13881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CF02F-C54D-4D8F-B60A-28896789A197}">
      <dsp:nvSpPr>
        <dsp:cNvPr id="0" name=""/>
        <dsp:cNvSpPr/>
      </dsp:nvSpPr>
      <dsp:spPr>
        <a:xfrm>
          <a:off x="0" y="793514"/>
          <a:ext cx="1077743" cy="15313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Inzerát napsaný lidskou formou zachycující větší počet uchazečů</a:t>
          </a:r>
        </a:p>
      </dsp:txBody>
      <dsp:txXfrm>
        <a:off x="31566" y="825080"/>
        <a:ext cx="1014611" cy="1468232"/>
      </dsp:txXfrm>
    </dsp:sp>
    <dsp:sp modelId="{DBB1FF7A-ADB0-4555-8B20-E8D6144F29E9}">
      <dsp:nvSpPr>
        <dsp:cNvPr id="0" name=""/>
        <dsp:cNvSpPr/>
      </dsp:nvSpPr>
      <dsp:spPr>
        <a:xfrm>
          <a:off x="1185518" y="1425556"/>
          <a:ext cx="228481" cy="267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/>
        </a:p>
      </dsp:txBody>
      <dsp:txXfrm>
        <a:off x="1185518" y="1479012"/>
        <a:ext cx="159937" cy="160368"/>
      </dsp:txXfrm>
    </dsp:sp>
    <dsp:sp modelId="{ACA552C7-C734-48F3-81D9-98E8E0C17018}">
      <dsp:nvSpPr>
        <dsp:cNvPr id="0" name=""/>
        <dsp:cNvSpPr/>
      </dsp:nvSpPr>
      <dsp:spPr>
        <a:xfrm>
          <a:off x="1508841" y="793514"/>
          <a:ext cx="1077743" cy="15313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Jobs.cz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LinkedIn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Facebook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Učitelské noviny</a:t>
          </a:r>
        </a:p>
      </dsp:txBody>
      <dsp:txXfrm>
        <a:off x="1540407" y="825080"/>
        <a:ext cx="1014611" cy="1468232"/>
      </dsp:txXfrm>
    </dsp:sp>
    <dsp:sp modelId="{9DD454B2-B1E9-4162-BEE0-BB7A61AF92DC}">
      <dsp:nvSpPr>
        <dsp:cNvPr id="0" name=""/>
        <dsp:cNvSpPr/>
      </dsp:nvSpPr>
      <dsp:spPr>
        <a:xfrm>
          <a:off x="2694359" y="1425556"/>
          <a:ext cx="228481" cy="267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/>
        </a:p>
      </dsp:txBody>
      <dsp:txXfrm>
        <a:off x="2694359" y="1479012"/>
        <a:ext cx="159937" cy="160368"/>
      </dsp:txXfrm>
    </dsp:sp>
    <dsp:sp modelId="{2C456E05-BE42-43C2-BC45-116E2281D86E}">
      <dsp:nvSpPr>
        <dsp:cNvPr id="0" name=""/>
        <dsp:cNvSpPr/>
      </dsp:nvSpPr>
      <dsp:spPr>
        <a:xfrm>
          <a:off x="3017682" y="793514"/>
          <a:ext cx="1077743" cy="15313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Dle </a:t>
          </a:r>
          <a:r>
            <a:rPr lang="cs-CZ" sz="1400" kern="1200" dirty="0" err="1"/>
            <a:t>pre</a:t>
          </a:r>
          <a:r>
            <a:rPr lang="cs-CZ" sz="1400" kern="1200" dirty="0"/>
            <a:t>-selekce organizace informativní schůzky (pohovor)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1. kolo</a:t>
          </a:r>
        </a:p>
      </dsp:txBody>
      <dsp:txXfrm>
        <a:off x="3049248" y="825080"/>
        <a:ext cx="1014611" cy="1468232"/>
      </dsp:txXfrm>
    </dsp:sp>
    <dsp:sp modelId="{D3AE4F49-734F-4727-819B-50094426FBCC}">
      <dsp:nvSpPr>
        <dsp:cNvPr id="0" name=""/>
        <dsp:cNvSpPr/>
      </dsp:nvSpPr>
      <dsp:spPr>
        <a:xfrm>
          <a:off x="4203201" y="1425556"/>
          <a:ext cx="228481" cy="267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/>
        </a:p>
      </dsp:txBody>
      <dsp:txXfrm>
        <a:off x="4203201" y="1479012"/>
        <a:ext cx="159937" cy="160368"/>
      </dsp:txXfrm>
    </dsp:sp>
    <dsp:sp modelId="{EE625C8D-E042-4BC3-BF4C-3C77E38052D4}">
      <dsp:nvSpPr>
        <dsp:cNvPr id="0" name=""/>
        <dsp:cNvSpPr/>
      </dsp:nvSpPr>
      <dsp:spPr>
        <a:xfrm>
          <a:off x="4526524" y="793514"/>
          <a:ext cx="1077743" cy="15313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V případě úspěšného pohovoru předání přihlášky do VŘ + požadavků</a:t>
          </a:r>
        </a:p>
      </dsp:txBody>
      <dsp:txXfrm>
        <a:off x="4558090" y="825080"/>
        <a:ext cx="1014611" cy="1468232"/>
      </dsp:txXfrm>
    </dsp:sp>
    <dsp:sp modelId="{0C22A872-813E-4134-896C-4C319595FB55}">
      <dsp:nvSpPr>
        <dsp:cNvPr id="0" name=""/>
        <dsp:cNvSpPr/>
      </dsp:nvSpPr>
      <dsp:spPr>
        <a:xfrm>
          <a:off x="5712042" y="1425556"/>
          <a:ext cx="228481" cy="267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/>
        </a:p>
      </dsp:txBody>
      <dsp:txXfrm>
        <a:off x="5712042" y="1479012"/>
        <a:ext cx="159937" cy="160368"/>
      </dsp:txXfrm>
    </dsp:sp>
    <dsp:sp modelId="{EF336903-5338-433E-A849-A4D14811BEDF}">
      <dsp:nvSpPr>
        <dsp:cNvPr id="0" name=""/>
        <dsp:cNvSpPr/>
      </dsp:nvSpPr>
      <dsp:spPr>
        <a:xfrm>
          <a:off x="6035365" y="793514"/>
          <a:ext cx="1077743" cy="15313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Oficiální výběrové řízení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2. kolo</a:t>
          </a:r>
        </a:p>
      </dsp:txBody>
      <dsp:txXfrm>
        <a:off x="6066931" y="825080"/>
        <a:ext cx="1014611" cy="1468232"/>
      </dsp:txXfrm>
    </dsp:sp>
    <dsp:sp modelId="{515C4E4C-46A5-4F9E-9E08-DDC00A9C0B4F}">
      <dsp:nvSpPr>
        <dsp:cNvPr id="0" name=""/>
        <dsp:cNvSpPr/>
      </dsp:nvSpPr>
      <dsp:spPr>
        <a:xfrm>
          <a:off x="7220883" y="1425556"/>
          <a:ext cx="228481" cy="267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/>
        </a:p>
      </dsp:txBody>
      <dsp:txXfrm>
        <a:off x="7220883" y="1479012"/>
        <a:ext cx="159937" cy="160368"/>
      </dsp:txXfrm>
    </dsp:sp>
    <dsp:sp modelId="{AF02E3C6-D866-4EED-BF44-C7D1F05E92D9}">
      <dsp:nvSpPr>
        <dsp:cNvPr id="0" name=""/>
        <dsp:cNvSpPr/>
      </dsp:nvSpPr>
      <dsp:spPr>
        <a:xfrm>
          <a:off x="7544207" y="793514"/>
          <a:ext cx="1077743" cy="15313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err="1"/>
            <a:t>Onboarding</a:t>
          </a:r>
          <a:endParaRPr lang="cs-CZ" sz="1400" kern="1200" dirty="0"/>
        </a:p>
      </dsp:txBody>
      <dsp:txXfrm>
        <a:off x="7575773" y="825080"/>
        <a:ext cx="1014611" cy="1468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CF02F-C54D-4D8F-B60A-28896789A197}">
      <dsp:nvSpPr>
        <dsp:cNvPr id="0" name=""/>
        <dsp:cNvSpPr/>
      </dsp:nvSpPr>
      <dsp:spPr>
        <a:xfrm>
          <a:off x="4209" y="1032060"/>
          <a:ext cx="1305080" cy="8931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/>
            <a:t>Inzerát napsaný lidskou formou zachycující větší počet uchazečů</a:t>
          </a:r>
        </a:p>
      </dsp:txBody>
      <dsp:txXfrm>
        <a:off x="30369" y="1058220"/>
        <a:ext cx="1252760" cy="840844"/>
      </dsp:txXfrm>
    </dsp:sp>
    <dsp:sp modelId="{DBB1FF7A-ADB0-4555-8B20-E8D6144F29E9}">
      <dsp:nvSpPr>
        <dsp:cNvPr id="0" name=""/>
        <dsp:cNvSpPr/>
      </dsp:nvSpPr>
      <dsp:spPr>
        <a:xfrm>
          <a:off x="1439798" y="1316813"/>
          <a:ext cx="276677" cy="3236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>
        <a:off x="1439798" y="1381545"/>
        <a:ext cx="193674" cy="194195"/>
      </dsp:txXfrm>
    </dsp:sp>
    <dsp:sp modelId="{ACA552C7-C734-48F3-81D9-98E8E0C17018}">
      <dsp:nvSpPr>
        <dsp:cNvPr id="0" name=""/>
        <dsp:cNvSpPr/>
      </dsp:nvSpPr>
      <dsp:spPr>
        <a:xfrm>
          <a:off x="1831322" y="1032060"/>
          <a:ext cx="1305080" cy="8931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/>
            <a:t>Jobs.cz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/>
            <a:t>LinkedIn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/>
            <a:t>Facebook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/>
            <a:t>Učitelské noviny</a:t>
          </a:r>
        </a:p>
      </dsp:txBody>
      <dsp:txXfrm>
        <a:off x="1857482" y="1058220"/>
        <a:ext cx="1252760" cy="840844"/>
      </dsp:txXfrm>
    </dsp:sp>
    <dsp:sp modelId="{9DD454B2-B1E9-4162-BEE0-BB7A61AF92DC}">
      <dsp:nvSpPr>
        <dsp:cNvPr id="0" name=""/>
        <dsp:cNvSpPr/>
      </dsp:nvSpPr>
      <dsp:spPr>
        <a:xfrm>
          <a:off x="3266911" y="1316813"/>
          <a:ext cx="276677" cy="3236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>
        <a:off x="3266911" y="1381545"/>
        <a:ext cx="193674" cy="194195"/>
      </dsp:txXfrm>
    </dsp:sp>
    <dsp:sp modelId="{2C456E05-BE42-43C2-BC45-116E2281D86E}">
      <dsp:nvSpPr>
        <dsp:cNvPr id="0" name=""/>
        <dsp:cNvSpPr/>
      </dsp:nvSpPr>
      <dsp:spPr>
        <a:xfrm>
          <a:off x="3658435" y="1032060"/>
          <a:ext cx="1305080" cy="8931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/>
            <a:t>Dle </a:t>
          </a:r>
          <a:r>
            <a:rPr lang="cs-CZ" sz="1100" kern="1200" dirty="0" err="1"/>
            <a:t>pre</a:t>
          </a:r>
          <a:r>
            <a:rPr lang="cs-CZ" sz="1100" kern="1200" dirty="0"/>
            <a:t>-selekce zaslání personalizovaného  e-mailu uchazeči </a:t>
          </a:r>
        </a:p>
      </dsp:txBody>
      <dsp:txXfrm>
        <a:off x="3684595" y="1058220"/>
        <a:ext cx="1252760" cy="840844"/>
      </dsp:txXfrm>
    </dsp:sp>
    <dsp:sp modelId="{D3AE4F49-734F-4727-819B-50094426FBCC}">
      <dsp:nvSpPr>
        <dsp:cNvPr id="0" name=""/>
        <dsp:cNvSpPr/>
      </dsp:nvSpPr>
      <dsp:spPr>
        <a:xfrm>
          <a:off x="5094023" y="1316813"/>
          <a:ext cx="276677" cy="3236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>
        <a:off x="5094023" y="1381545"/>
        <a:ext cx="193674" cy="194195"/>
      </dsp:txXfrm>
    </dsp:sp>
    <dsp:sp modelId="{EF336903-5338-433E-A849-A4D14811BEDF}">
      <dsp:nvSpPr>
        <dsp:cNvPr id="0" name=""/>
        <dsp:cNvSpPr/>
      </dsp:nvSpPr>
      <dsp:spPr>
        <a:xfrm>
          <a:off x="5485547" y="1032060"/>
          <a:ext cx="1305080" cy="8931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/>
            <a:t>Oficiální výběrové řízení</a:t>
          </a:r>
        </a:p>
      </dsp:txBody>
      <dsp:txXfrm>
        <a:off x="5511707" y="1058220"/>
        <a:ext cx="1252760" cy="840844"/>
      </dsp:txXfrm>
    </dsp:sp>
    <dsp:sp modelId="{515C4E4C-46A5-4F9E-9E08-DDC00A9C0B4F}">
      <dsp:nvSpPr>
        <dsp:cNvPr id="0" name=""/>
        <dsp:cNvSpPr/>
      </dsp:nvSpPr>
      <dsp:spPr>
        <a:xfrm>
          <a:off x="6921136" y="1316813"/>
          <a:ext cx="276677" cy="3236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>
        <a:off x="6921136" y="1381545"/>
        <a:ext cx="193674" cy="194195"/>
      </dsp:txXfrm>
    </dsp:sp>
    <dsp:sp modelId="{AF02E3C6-D866-4EED-BF44-C7D1F05E92D9}">
      <dsp:nvSpPr>
        <dsp:cNvPr id="0" name=""/>
        <dsp:cNvSpPr/>
      </dsp:nvSpPr>
      <dsp:spPr>
        <a:xfrm>
          <a:off x="7312660" y="1032060"/>
          <a:ext cx="1305080" cy="8931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err="1"/>
            <a:t>Onboarding</a:t>
          </a:r>
          <a:endParaRPr lang="cs-CZ" sz="1100" kern="1200" dirty="0"/>
        </a:p>
      </dsp:txBody>
      <dsp:txXfrm>
        <a:off x="7338820" y="1058220"/>
        <a:ext cx="1252760" cy="840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510ECB1-123E-4C08-B61E-1588F42FF61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8889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70"/>
            <a:ext cx="543814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A2D92B8-21BE-49B2-8C8B-265107B11B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196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2D92B8-21BE-49B2-8C8B-265107B11B2E}" type="slidenum">
              <a:rPr lang="cs-CZ" altLang="cs-CZ" smtClean="0"/>
              <a:pPr>
                <a:defRPr/>
              </a:pPr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2394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rap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288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2130425"/>
            <a:ext cx="6838950" cy="1470025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pPr lvl="0"/>
            <a:r>
              <a:rPr lang="cs-CZ" altLang="cs-CZ" noProof="0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3886200"/>
            <a:ext cx="6153150" cy="1752600"/>
          </a:xfrm>
        </p:spPr>
        <p:txBody>
          <a:bodyPr lIns="91440" tIns="45720" rIns="91440" bIns="4572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altLang="cs-CZ" noProof="0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4051974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0EBAC-572E-492D-A28A-C1245C14EB9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7755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92938" y="0"/>
            <a:ext cx="1693862" cy="612616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908175" y="0"/>
            <a:ext cx="4932363" cy="61261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8C7F1-2C31-43A5-8916-BB2B20C3FDB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76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4E073-FB64-4508-9DA8-3D91C5E0EB7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0419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C7D69-6DA6-4066-8A4E-5FAA7990CD9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66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08175" y="1600200"/>
            <a:ext cx="3313113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73688" y="1600200"/>
            <a:ext cx="3313112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8E224-D5F2-424F-8024-4094DB8206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7509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01A5C-BD29-4902-A3BF-233D897A23E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487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28F02-CA84-48EA-9A3A-BA72F512EE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785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033CF-D492-40EE-BF51-19BDCAE0F79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775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720D6-EEE5-4875-A072-42255705BB3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323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F25D7-3E84-4997-AD0A-BFEB6B791FA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748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0"/>
            <a:ext cx="6778625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600200"/>
            <a:ext cx="67786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</p:txBody>
      </p:sp>
      <p:pic>
        <p:nvPicPr>
          <p:cNvPr id="1028" name="Picture 7" descr="prapo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288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1450" y="-9525"/>
            <a:ext cx="8572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38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387057B-A471-4A78-B6D4-D19EE23BEEA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720725" indent="-720725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435100" indent="-534988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9351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3431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75113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jobs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jpg@01D88571.96A67680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8295" y="1194710"/>
            <a:ext cx="8439150" cy="2489200"/>
          </a:xfrm>
        </p:spPr>
        <p:txBody>
          <a:bodyPr/>
          <a:lstStyle/>
          <a:p>
            <a:pPr eaLnBrk="1" hangingPunct="1"/>
            <a:r>
              <a:rPr lang="cs-CZ" altLang="cs-CZ" sz="4000" b="1" dirty="0">
                <a:cs typeface="Calibri" panose="020F0502020204030204" pitchFamily="34" charset="0"/>
              </a:rPr>
              <a:t>Krajský úřad Středočeského kraje</a:t>
            </a:r>
            <a:r>
              <a:rPr lang="cs-CZ" altLang="cs-CZ" sz="2000" b="1" dirty="0">
                <a:cs typeface="Calibri" panose="020F0502020204030204" pitchFamily="34" charset="0"/>
              </a:rPr>
              <a:t/>
            </a:r>
            <a:br>
              <a:rPr lang="cs-CZ" altLang="cs-CZ" sz="2000" b="1" dirty="0">
                <a:cs typeface="Calibri" panose="020F0502020204030204" pitchFamily="34" charset="0"/>
              </a:rPr>
            </a:br>
            <a:r>
              <a:rPr lang="cs-CZ" altLang="cs-CZ" sz="4000" b="1" dirty="0">
                <a:cs typeface="Calibri" panose="020F0502020204030204" pitchFamily="34" charset="0"/>
              </a:rPr>
              <a:t/>
            </a:r>
            <a:br>
              <a:rPr lang="cs-CZ" altLang="cs-CZ" sz="4000" b="1" dirty="0">
                <a:cs typeface="Calibri" panose="020F0502020204030204" pitchFamily="34" charset="0"/>
              </a:rPr>
            </a:br>
            <a:r>
              <a:rPr lang="cs-CZ" altLang="cs-CZ" sz="2800" b="1" dirty="0">
                <a:cs typeface="Calibri" panose="020F0502020204030204" pitchFamily="34" charset="0"/>
              </a:rPr>
              <a:t>Co fungovalo v náborové strategii pro Odbor školství </a:t>
            </a:r>
            <a:r>
              <a:rPr lang="cs-CZ" altLang="cs-CZ" sz="2800" b="1">
                <a:cs typeface="Calibri" panose="020F0502020204030204" pitchFamily="34" charset="0"/>
              </a:rPr>
              <a:t/>
            </a:r>
            <a:br>
              <a:rPr lang="cs-CZ" altLang="cs-CZ" sz="2800" b="1">
                <a:cs typeface="Calibri" panose="020F0502020204030204" pitchFamily="34" charset="0"/>
              </a:rPr>
            </a:br>
            <a:r>
              <a:rPr lang="cs-CZ" altLang="cs-CZ" sz="2800" b="1">
                <a:cs typeface="Calibri" panose="020F0502020204030204" pitchFamily="34" charset="0"/>
              </a:rPr>
              <a:t>(sdílení dobré praxe)</a:t>
            </a:r>
            <a:endParaRPr lang="cs-CZ" altLang="cs-CZ" sz="8000" b="1" dirty="0">
              <a:cs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33132" y="523794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cs-CZ" b="1" dirty="0">
                <a:latin typeface="+mj-lt"/>
                <a:cs typeface="Calibri" panose="020F0502020204030204" pitchFamily="34" charset="0"/>
              </a:rPr>
              <a:t>Mgr. Filip Klieštík</a:t>
            </a:r>
          </a:p>
          <a:p>
            <a:pPr lvl="0"/>
            <a:endParaRPr lang="cs-CZ" b="1" dirty="0">
              <a:latin typeface="+mj-lt"/>
              <a:cs typeface="Calibri" panose="020F0502020204030204" pitchFamily="34" charset="0"/>
            </a:endParaRPr>
          </a:p>
          <a:p>
            <a:pPr lvl="0"/>
            <a:r>
              <a:rPr lang="cs-CZ" b="1" dirty="0">
                <a:latin typeface="+mj-lt"/>
                <a:cs typeface="Calibri" panose="020F0502020204030204" pitchFamily="34" charset="0"/>
              </a:rPr>
              <a:t>červen 2023</a:t>
            </a:r>
            <a:endParaRPr lang="cs-CZ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824DA1F-99B2-44D7-85CF-DAA939A985B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262" y="3834253"/>
            <a:ext cx="2015878" cy="2392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61DB4C-8A61-9BD2-0EF3-9F32C7EDC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Požadavky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2D358F-3E89-42EC-9CCF-8ED90F4F6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5" y="1600200"/>
            <a:ext cx="8164286" cy="452596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Koho hledáme?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Člověka s vysokoškolským vzděláním (nejlépe humanitního či pedagogického zaměření), </a:t>
            </a: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kterého zajímá problematika školství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Někoho, komu </a:t>
            </a: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nejsou cizí slova jako Word, Excel, Outlook, MS Teams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Pečlivce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který má písemný </a:t>
            </a: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projev na výborné úrovni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protože bude psát dokumenty ve správním řízení.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Zodpovědnou osobu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která má smysl pro svědomitý přístup k práci.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Zdatného komunikátora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který se nebojí komunikovat, dokáže si zajistit relevantní informace, pracovat s nimi a předávat je.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Člověka se zájmem o zvyšování a prohlubování své kvalifikace a odborných znalostí 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předpokladem pro vykonávání této pozice je složení zkoušky zvláštní odborné způsobilosti. </a:t>
            </a: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Během přípravy Vás maximálně podpoříme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(školení, studijní volno, podpora kolegů).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526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B02A37-A09F-06C3-1BF5-4A2A9C492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Nabídka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377DE4-DA03-9214-B034-9107EB770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177" y="1600200"/>
            <a:ext cx="8303623" cy="452596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 nabízíme?</a:t>
            </a:r>
            <a:endParaRPr lang="cs-CZ" sz="18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Jistotu platu</a:t>
            </a:r>
            <a:r>
              <a:rPr lang="cs-CZ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a možnost </a:t>
            </a:r>
            <a:r>
              <a:rPr lang="cs-CZ" sz="1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pravidelného odměňování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Stabilitu zaměstnání</a:t>
            </a:r>
            <a:r>
              <a:rPr lang="cs-CZ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a pracovní poměr na dobu </a:t>
            </a:r>
            <a:r>
              <a:rPr lang="cs-CZ" sz="1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neurčitou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Příjemné pracovní prostředí v centru Prahy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Pružnou pracovní dobu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Možnost stravování v budově úřadu.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Osobní rozvoj a zvyšování kvalifikace.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Různorodou práci, která odráží dynamiku školního roku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Mentoring, koučink a adaptační plán na pozici (</a:t>
            </a:r>
            <a:r>
              <a:rPr lang="cs-CZ" sz="1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pokud nemáte zkušenosti, všechno Vás naučíme</a:t>
            </a:r>
            <a:r>
              <a:rPr lang="cs-CZ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Benefity pro zaměstnance KÚSK (</a:t>
            </a:r>
            <a:r>
              <a:rPr lang="cs-CZ" sz="1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25 dnů dovolené</a:t>
            </a:r>
            <a:r>
              <a:rPr lang="cs-CZ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7 dnů rekondičního volna</a:t>
            </a:r>
            <a:r>
              <a:rPr lang="cs-CZ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možnost </a:t>
            </a:r>
            <a:r>
              <a:rPr lang="cs-CZ" sz="1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dalšího volna pro rodiče dětí</a:t>
            </a:r>
            <a:r>
              <a:rPr lang="cs-CZ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do 18 let, stravenky, systém </a:t>
            </a:r>
            <a:r>
              <a:rPr lang="cs-CZ" sz="18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cafeteria</a:t>
            </a:r>
            <a:r>
              <a:rPr lang="cs-CZ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příspěvek na penzijní připojištění/životní pojištění, příspěvek při narození dítěte, dary při životních výročích, posilovna v budově úřadu, aj.)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286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693ACD-6C6A-4D01-A67C-B7B4400E6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Rozloučení a výzva k akci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B06392-2807-9064-CA0D-52BAFD23D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555" y="1600200"/>
            <a:ext cx="8225246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400" b="0" i="0" dirty="0">
                <a:solidFill>
                  <a:srgbClr val="1D2127"/>
                </a:solidFill>
                <a:effectLst/>
              </a:rPr>
              <a:t>V případě, že Vás pozice zaujala, zašlete nám svůj životopis a my se s Vámi spojíme a domluvíme se na dalším postupu výběrového řízení. Těšíme se na Vás :-).</a:t>
            </a:r>
          </a:p>
          <a:p>
            <a:pPr marL="0" indent="0">
              <a:buNone/>
            </a:pPr>
            <a:endParaRPr lang="cs-CZ" dirty="0">
              <a:solidFill>
                <a:srgbClr val="1D2127"/>
              </a:solidFill>
              <a:latin typeface="Inter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720C1F2-467B-0A68-2DFD-EEA112B74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004" y="3133997"/>
            <a:ext cx="4665074" cy="311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4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F8AB10-635A-6700-42A6-38375779D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Osobní komunikace s uchazečem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9C29B65-BEE7-C482-A353-91B3BB1FC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29" y="1025428"/>
            <a:ext cx="8891451" cy="54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+mn-lt"/>
                <a:ea typeface="Calibri" panose="020F0502020204030204" pitchFamily="34" charset="0"/>
              </a:rPr>
              <a:t>Vážená paní </a:t>
            </a:r>
            <a:r>
              <a:rPr lang="cs-CZ" altLang="cs-CZ" sz="1400" dirty="0">
                <a:solidFill>
                  <a:srgbClr val="212121"/>
                </a:solidFill>
                <a:latin typeface="+mn-lt"/>
                <a:ea typeface="Calibri" panose="020F0502020204030204" pitchFamily="34" charset="0"/>
              </a:rPr>
              <a:t>Novák</a:t>
            </a:r>
            <a:r>
              <a:rPr kumimoji="0" lang="cs-CZ" altLang="cs-CZ" sz="140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+mn-lt"/>
                <a:ea typeface="Calibri" panose="020F0502020204030204" pitchFamily="34" charset="0"/>
              </a:rPr>
              <a:t>ová,</a:t>
            </a:r>
            <a:endParaRPr kumimoji="0" lang="cs-CZ" altLang="cs-CZ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+mn-lt"/>
                <a:ea typeface="Calibri" panose="020F0502020204030204" pitchFamily="34" charset="0"/>
              </a:rPr>
              <a:t> </a:t>
            </a:r>
            <a:endParaRPr kumimoji="0" lang="cs-CZ" altLang="cs-CZ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+mn-lt"/>
                <a:ea typeface="Calibri" panose="020F0502020204030204" pitchFamily="34" charset="0"/>
              </a:rPr>
              <a:t>děkujeme za Váš zájem o pozici odborného referenta pro oblast organizační a správní na našem krajském úřadě, na kterou jste reagovala na pracovním portále </a:t>
            </a:r>
            <a:r>
              <a:rPr kumimoji="0" lang="cs-CZ" altLang="cs-CZ" sz="1400" i="0" u="none" strike="noStrike" cap="none" normalizeH="0" baseline="0" dirty="0">
                <a:ln>
                  <a:noFill/>
                </a:ln>
                <a:solidFill>
                  <a:srgbClr val="714FBC"/>
                </a:solidFill>
                <a:effectLst/>
                <a:latin typeface="+mn-lt"/>
                <a:ea typeface="Calibri" panose="020F0502020204030204" pitchFamily="34" charset="0"/>
                <a:hlinkClick r:id="rId2"/>
              </a:rPr>
              <a:t>jobs.cz</a:t>
            </a:r>
            <a:r>
              <a:rPr kumimoji="0" lang="cs-CZ" altLang="cs-CZ" sz="140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kumimoji="0" lang="cs-CZ" altLang="cs-CZ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+mn-lt"/>
                <a:ea typeface="Calibri" panose="020F0502020204030204" pitchFamily="34" charset="0"/>
              </a:rPr>
              <a:t> </a:t>
            </a:r>
            <a:endParaRPr kumimoji="0" lang="cs-CZ" altLang="cs-CZ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+mn-lt"/>
                <a:ea typeface="Calibri" panose="020F0502020204030204" pitchFamily="34" charset="0"/>
              </a:rPr>
              <a:t>Rád bych Vás tímto pozval k účasti ve výběrovém řízení.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400" dirty="0">
              <a:solidFill>
                <a:srgbClr val="212121"/>
              </a:solidFill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+mn-lt"/>
                <a:ea typeface="Calibri" panose="020F0502020204030204" pitchFamily="34" charset="0"/>
              </a:rPr>
              <a:t>Vzhledem k tomu, že se jedná o úřednickou pozici, je zapotřebí se oficiálně přihlásit tak, že doručíte do pondělí 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+mn-lt"/>
                <a:ea typeface="Calibri" panose="020F0502020204030204" pitchFamily="34" charset="0"/>
              </a:rPr>
              <a:t>18. 7. 2022</a:t>
            </a:r>
            <a:r>
              <a:rPr kumimoji="0" lang="cs-CZ" altLang="cs-CZ" sz="140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+mn-lt"/>
                <a:ea typeface="Calibri" panose="020F0502020204030204" pitchFamily="34" charset="0"/>
              </a:rPr>
              <a:t> na náš krajský úřad potřebné dokumenty:</a:t>
            </a:r>
            <a:endParaRPr kumimoji="0" lang="cs-CZ" altLang="cs-CZ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+mn-lt"/>
                <a:ea typeface="Calibri" panose="020F0502020204030204" pitchFamily="34" charset="0"/>
              </a:rPr>
              <a:t> </a:t>
            </a:r>
            <a:endParaRPr kumimoji="0" lang="cs-CZ" altLang="cs-CZ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cs-CZ" altLang="cs-CZ" sz="140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</a:rPr>
              <a:t> Vyplněnou přihlášku do výběrového řízení – viz příloha</a:t>
            </a:r>
            <a:endParaRPr kumimoji="0" lang="cs-CZ" altLang="cs-CZ" sz="140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cs-CZ" altLang="cs-CZ" sz="140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</a:rPr>
              <a:t> Životopis</a:t>
            </a:r>
            <a:endParaRPr kumimoji="0" lang="cs-CZ" altLang="cs-CZ" sz="140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cs-CZ" altLang="cs-CZ" sz="140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</a:rPr>
              <a:t> Ověřenou kopii nejvyššího dosaženého vzdělání</a:t>
            </a:r>
            <a:endParaRPr kumimoji="0" lang="cs-CZ" altLang="cs-CZ" sz="140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cs-CZ" altLang="cs-CZ" sz="140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</a:rPr>
              <a:t> Platný výpis z rejstříku trestů – ne starší 3 měsíců</a:t>
            </a:r>
            <a:endParaRPr kumimoji="0" lang="cs-CZ" altLang="cs-CZ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+mn-lt"/>
                <a:ea typeface="Calibri" panose="020F0502020204030204" pitchFamily="34" charset="0"/>
              </a:rPr>
              <a:t> </a:t>
            </a:r>
            <a:endParaRPr kumimoji="0" lang="cs-CZ" altLang="cs-CZ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+mn-lt"/>
                <a:ea typeface="Calibri" panose="020F0502020204030204" pitchFamily="34" charset="0"/>
              </a:rPr>
              <a:t>Obálku, prosím, označte: „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+mn-lt"/>
                <a:ea typeface="Calibri" panose="020F0502020204030204" pitchFamily="34" charset="0"/>
              </a:rPr>
              <a:t>VŘ – referent pro oblast organizační a správní</a:t>
            </a:r>
            <a:r>
              <a:rPr kumimoji="0" lang="cs-CZ" altLang="cs-CZ" sz="140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+mn-lt"/>
                <a:ea typeface="Calibri" panose="020F0502020204030204" pitchFamily="34" charset="0"/>
              </a:rPr>
              <a:t>“. Dokumenty můžete též doručit prostřednictvím datové schránky: </a:t>
            </a:r>
            <a:r>
              <a:rPr lang="cs-CZ" sz="1400" b="1" dirty="0" err="1">
                <a:solidFill>
                  <a:srgbClr val="212121"/>
                </a:solidFill>
                <a:latin typeface="+mn-lt"/>
              </a:rPr>
              <a:t>keebyyf</a:t>
            </a:r>
            <a:r>
              <a:rPr lang="cs-CZ" sz="1400" dirty="0">
                <a:solidFill>
                  <a:srgbClr val="212121"/>
                </a:solidFill>
                <a:latin typeface="+mn-lt"/>
              </a:rPr>
              <a:t>.</a:t>
            </a:r>
            <a:endParaRPr lang="cs-CZ" altLang="cs-CZ" sz="1400" b="1" dirty="0">
              <a:solidFill>
                <a:srgbClr val="212121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+mn-lt"/>
                <a:ea typeface="Calibri" panose="020F0502020204030204" pitchFamily="34" charset="0"/>
              </a:rPr>
              <a:t> </a:t>
            </a:r>
            <a:endParaRPr kumimoji="0" lang="cs-CZ" altLang="cs-CZ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+mn-lt"/>
                <a:ea typeface="Calibri" panose="020F0502020204030204" pitchFamily="34" charset="0"/>
              </a:rPr>
              <a:t>V případě dotazů mě neváhejte kontaktovat.</a:t>
            </a:r>
            <a:endParaRPr kumimoji="0" lang="cs-CZ" altLang="cs-CZ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+mn-lt"/>
                <a:ea typeface="Calibri" panose="020F0502020204030204" pitchFamily="34" charset="0"/>
              </a:rPr>
              <a:t> </a:t>
            </a:r>
            <a:endParaRPr kumimoji="0" lang="cs-CZ" altLang="cs-CZ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+mn-lt"/>
                <a:ea typeface="Calibri" panose="020F0502020204030204" pitchFamily="34" charset="0"/>
              </a:rPr>
              <a:t>Přeji hezký den!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40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 </a:t>
            </a:r>
            <a:endParaRPr kumimoji="0" lang="cs-CZ" altLang="cs-CZ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028" name="gmail-m_-342387745776498412obrázek 1" descr="http://intranet2.kr-stredocesky.int/nastenka_uradu/Elektronicke_vzory/e-mail%20JPG.jpg">
            <a:extLst>
              <a:ext uri="{FF2B5EF4-FFF2-40B4-BE49-F238E27FC236}">
                <a16:creationId xmlns:a16="http://schemas.microsoft.com/office/drawing/2014/main" id="{FB33709D-A8B9-CB04-6147-378C98ECF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96" y="5798360"/>
            <a:ext cx="1905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4D050D0B-D6E6-61EC-C916-9353A75BD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697" y="6170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Mgr. Filip Klieštík</a:t>
            </a:r>
            <a:b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Vedoucí oddělení vzdělávání a personálního rozvoje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09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DAAA7B-F64D-A2CC-B14B-1AA1F7AB4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Zajímavé odstoupení z VŘ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249271-8B4C-8B59-5038-14A48F71D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051" y="1600200"/>
            <a:ext cx="8329749" cy="4525963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Vážený pane </a:t>
            </a:r>
            <a:r>
              <a:rPr lang="cs-CZ" sz="1800" dirty="0" err="1">
                <a:effectLst/>
                <a:ea typeface="Times New Roman" panose="02020603050405020304" pitchFamily="18" charset="0"/>
              </a:rPr>
              <a:t>Klieštíku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,</a:t>
            </a:r>
            <a:endParaRPr lang="cs-CZ" sz="18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děkuji Vám za pozvánku do výběrového řízení, které si vážím. Nicméně z řízení odstupuji. Omlouvám se, ale nemám čas zabývat se požadovanými formalitami.</a:t>
            </a:r>
            <a:endParaRPr lang="cs-CZ" sz="18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 S pozdravem</a:t>
            </a:r>
            <a:endParaRPr lang="cs-CZ" sz="18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14E94B6-5899-B3F2-172C-5E056315F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1587"/>
          <a:stretch/>
        </p:blipFill>
        <p:spPr>
          <a:xfrm>
            <a:off x="2799475" y="3312377"/>
            <a:ext cx="3174606" cy="320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8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EBF986-D79F-C883-1C8F-E9816D574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Jak to dopadlo?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FD9FB9-4782-BB75-01CE-1EED34C12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7" y="1600200"/>
            <a:ext cx="8242663" cy="4525963"/>
          </a:xfrm>
        </p:spPr>
        <p:txBody>
          <a:bodyPr/>
          <a:lstStyle/>
          <a:p>
            <a:r>
              <a:rPr lang="cs-CZ" sz="2000" dirty="0"/>
              <a:t>Reagovalo 32 uchazečů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Kontaktováno bylo 18 uchazečů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Při výběrovém řízení jsme se potkali s 12 uchazeči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Z jednoho inzerátu jsme obsadili 10 pracovních pozic na Odboru školství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Ve zkušební době skončili 2 zaměstnanci</a:t>
            </a:r>
          </a:p>
        </p:txBody>
      </p:sp>
    </p:spTree>
    <p:extLst>
      <p:ext uri="{BB962C8B-B14F-4D97-AF65-F5344CB8AC3E}">
        <p14:creationId xmlns:p14="http://schemas.microsoft.com/office/powerpoint/2010/main" val="139695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DA914D-AA4D-47D8-A06D-A7673B611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pomohlo?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8F9F23-B3E3-47A9-8364-3125096BC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17" y="1488332"/>
            <a:ext cx="8258783" cy="4620637"/>
          </a:xfrm>
        </p:spPr>
        <p:txBody>
          <a:bodyPr/>
          <a:lstStyle/>
          <a:p>
            <a:r>
              <a:rPr lang="cs-CZ" sz="1800" dirty="0"/>
              <a:t>Nehledat úředníka, který má školskou ZOZ, ale zájemce o práci na úřadě s předpokladem zaučení se na pozici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Definování UNIQUE VALUE PROPOSITION – pracovní doba, stabilita a jistota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Maximální srozumitelnost v inzerátu a lidský přístup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Personalizovaná komunikace s uchazečem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Lidský přístup 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Výběrové řízení v přátelské atmosféře</a:t>
            </a:r>
          </a:p>
          <a:p>
            <a:endParaRPr lang="cs-CZ" sz="1800" dirty="0">
              <a:highlight>
                <a:srgbClr val="FFFF00"/>
              </a:highlight>
            </a:endParaRPr>
          </a:p>
          <a:p>
            <a:r>
              <a:rPr lang="cs-CZ" sz="1800" dirty="0"/>
              <a:t>Využití infografiky na sociálních sítích</a:t>
            </a:r>
          </a:p>
          <a:p>
            <a:pPr marL="0" indent="0">
              <a:buNone/>
            </a:pPr>
            <a:endParaRPr lang="cs-CZ" sz="1800" dirty="0"/>
          </a:p>
          <a:p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</p:txBody>
      </p:sp>
      <p:pic>
        <p:nvPicPr>
          <p:cNvPr id="5" name="Obrázek 4" descr="Obsah obrázku text, počítač, snímek obrazovky, design&#10;&#10;Popis byl vytvořen automaticky">
            <a:extLst>
              <a:ext uri="{FF2B5EF4-FFF2-40B4-BE49-F238E27FC236}">
                <a16:creationId xmlns:a16="http://schemas.microsoft.com/office/drawing/2014/main" id="{8083F81F-50C2-2B34-A791-0627A15DF2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268" y="3467985"/>
            <a:ext cx="3835435" cy="321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5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42066" y="926739"/>
            <a:ext cx="3750903" cy="1014413"/>
          </a:xfrm>
        </p:spPr>
        <p:txBody>
          <a:bodyPr/>
          <a:lstStyle/>
          <a:p>
            <a:r>
              <a:rPr lang="cs-CZ" sz="2800" b="1" dirty="0"/>
              <a:t>Prostor pro Vaše dotazy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810" y="2655436"/>
            <a:ext cx="5403414" cy="298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4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9991" y="1757877"/>
            <a:ext cx="6778625" cy="1014413"/>
          </a:xfrm>
        </p:spPr>
        <p:txBody>
          <a:bodyPr/>
          <a:lstStyle/>
          <a:p>
            <a:pPr algn="ctr"/>
            <a:r>
              <a:rPr lang="cs-CZ" dirty="0"/>
              <a:t>Děkuji za pozornost!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 descr="Obsah obrázku klipart, kresba, skica, kreslené&#10;&#10;Popis byl vytvořen automaticky">
            <a:extLst>
              <a:ext uri="{FF2B5EF4-FFF2-40B4-BE49-F238E27FC236}">
                <a16:creationId xmlns:a16="http://schemas.microsoft.com/office/drawing/2014/main" id="{42C1B373-1B92-600D-B235-84CB2D50A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986" y="2772290"/>
            <a:ext cx="2834027" cy="209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1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9E5AC4-001C-74F2-6131-DFCF335B4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Pracovní zkušenosti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1D259F8-CD9C-F2A7-5ABE-1BE50CFC53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3844833" cy="4525963"/>
          </a:xfrm>
        </p:spPr>
        <p:txBody>
          <a:bodyPr/>
          <a:lstStyle/>
          <a:p>
            <a:r>
              <a:rPr lang="cs-CZ" b="1" dirty="0"/>
              <a:t>vedoucí Odboru personálního na Krajském úřadu Středočeského kraje</a:t>
            </a:r>
          </a:p>
          <a:p>
            <a:r>
              <a:rPr lang="cs-CZ" dirty="0"/>
              <a:t>vedoucí oddělení vzdělávání a personálního rozvoje </a:t>
            </a:r>
          </a:p>
          <a:p>
            <a:r>
              <a:rPr lang="cs-CZ" dirty="0"/>
              <a:t>tiskový referent</a:t>
            </a:r>
          </a:p>
          <a:p>
            <a:r>
              <a:rPr lang="cs-CZ" dirty="0"/>
              <a:t>lektor programu péče o duševní zdraví zaměstnanců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95C1BAA-3BB2-FD38-B642-706EB2D13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4880" y="1600200"/>
            <a:ext cx="3931920" cy="4525963"/>
          </a:xfrm>
        </p:spPr>
        <p:txBody>
          <a:bodyPr/>
          <a:lstStyle/>
          <a:p>
            <a:r>
              <a:rPr lang="cs-CZ" dirty="0"/>
              <a:t>psychoterapeut</a:t>
            </a:r>
          </a:p>
          <a:p>
            <a:r>
              <a:rPr lang="cs-CZ" dirty="0"/>
              <a:t>HR koordinátor, HR </a:t>
            </a:r>
            <a:r>
              <a:rPr lang="cs-CZ" dirty="0" err="1"/>
              <a:t>Generalista</a:t>
            </a:r>
            <a:r>
              <a:rPr lang="cs-CZ" dirty="0"/>
              <a:t>, HR Business Partner</a:t>
            </a:r>
          </a:p>
          <a:p>
            <a:r>
              <a:rPr lang="cs-CZ" dirty="0" err="1"/>
              <a:t>Branch</a:t>
            </a:r>
            <a:r>
              <a:rPr lang="cs-CZ" dirty="0"/>
              <a:t> Manager v mezinárodní personální agentuře</a:t>
            </a:r>
          </a:p>
          <a:p>
            <a:r>
              <a:rPr lang="cs-CZ" dirty="0"/>
              <a:t>zástupce ředitele na ZŠ</a:t>
            </a:r>
          </a:p>
          <a:p>
            <a:r>
              <a:rPr lang="cs-CZ" dirty="0"/>
              <a:t>učitel na ZŠ a SŠ</a:t>
            </a:r>
          </a:p>
        </p:txBody>
      </p:sp>
    </p:spTree>
    <p:extLst>
      <p:ext uri="{BB962C8B-B14F-4D97-AF65-F5344CB8AC3E}">
        <p14:creationId xmlns:p14="http://schemas.microsoft.com/office/powerpoint/2010/main" val="133928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8845" y="482600"/>
            <a:ext cx="6778625" cy="531813"/>
          </a:xfrm>
        </p:spPr>
        <p:txBody>
          <a:bodyPr/>
          <a:lstStyle/>
          <a:p>
            <a:r>
              <a:rPr lang="cs-CZ" b="1" dirty="0"/>
              <a:t>Odbor personální na KÚSK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397565" y="1202636"/>
          <a:ext cx="8468139" cy="4701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922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5FB6C7-6AA5-4BD6-B912-7BE050337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255FB6C7-6AA5-4BD6-B912-7BE0503377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255FB6C7-6AA5-4BD6-B912-7BE050337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255FB6C7-6AA5-4BD6-B912-7BE050337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8568B9-3D25-471D-945F-D18711703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graphicEl>
                                              <a:dgm id="{6B8568B9-3D25-471D-945F-D187117031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6B8568B9-3D25-471D-945F-D18711703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6B8568B9-3D25-471D-945F-D18711703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00C050-A051-4BC1-A018-5484E81D8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ED00C050-A051-4BC1-A018-5484E81D8D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ED00C050-A051-4BC1-A018-5484E81D8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ED00C050-A051-4BC1-A018-5484E81D8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6D3FAE-2F8E-4301-A2D1-104F286F1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graphicEl>
                                              <a:dgm id="{3E6D3FAE-2F8E-4301-A2D1-104F286F19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3E6D3FAE-2F8E-4301-A2D1-104F286F1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3E6D3FAE-2F8E-4301-A2D1-104F286F1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CC9757-9DEB-40BF-9256-1269BC894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A7CC9757-9DEB-40BF-9256-1269BC8947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A7CC9757-9DEB-40BF-9256-1269BC894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A7CC9757-9DEB-40BF-9256-1269BC894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73BFD9-1605-43B5-A948-FB44080EF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graphicEl>
                                              <a:dgm id="{2273BFD9-1605-43B5-A948-FB44080EF4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2273BFD9-1605-43B5-A948-FB44080EF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2273BFD9-1605-43B5-A948-FB44080EF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703650-D25E-4971-AA2C-269BBE047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91703650-D25E-4971-AA2C-269BBE047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91703650-D25E-4971-AA2C-269BBE047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91703650-D25E-4971-AA2C-269BBE047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0EA5F4-230E-44E0-B7C1-979EC1FAB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graphicEl>
                                              <a:dgm id="{810EA5F4-230E-44E0-B7C1-979EC1FAB7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810EA5F4-230E-44E0-B7C1-979EC1FAB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810EA5F4-230E-44E0-B7C1-979EC1FAB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6A53B6-0848-4560-91ED-B4665DDAB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graphicEl>
                                              <a:dgm id="{446A53B6-0848-4560-91ED-B4665DDAB7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446A53B6-0848-4560-91ED-B4665DDAB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446A53B6-0848-4560-91ED-B4665DDAB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4A5630-0B4B-45BB-91C4-C77BBA45A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graphicEl>
                                              <a:dgm id="{714A5630-0B4B-45BB-91C4-C77BBA45A4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714A5630-0B4B-45BB-91C4-C77BBA45A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714A5630-0B4B-45BB-91C4-C77BBA45A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DA914D-AA4D-47D8-A06D-A7673B611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121" y="540670"/>
            <a:ext cx="6671620" cy="450209"/>
          </a:xfrm>
        </p:spPr>
        <p:txBody>
          <a:bodyPr/>
          <a:lstStyle/>
          <a:p>
            <a:r>
              <a:rPr lang="cs-CZ" b="1" dirty="0"/>
              <a:t>V roce 2022 jsme na Odboru školství hledali tyto pozice: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8F9F23-B3E3-47A9-8364-3125096BC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557" y="1741253"/>
            <a:ext cx="8531158" cy="4459250"/>
          </a:xfrm>
        </p:spPr>
        <p:txBody>
          <a:bodyPr/>
          <a:lstStyle/>
          <a:p>
            <a:r>
              <a:rPr lang="cs-CZ" sz="2000" dirty="0"/>
              <a:t>Odborné referenty pro oblast organizační a správní – 6 pozic</a:t>
            </a:r>
          </a:p>
          <a:p>
            <a:r>
              <a:rPr lang="cs-CZ" sz="2000" dirty="0"/>
              <a:t>Odborné referenty pro oblast financování a rozpočtu školství – 2 pozice</a:t>
            </a:r>
          </a:p>
          <a:p>
            <a:r>
              <a:rPr lang="cs-CZ" sz="2000" dirty="0"/>
              <a:t>Odborné referenty pro oblast ekonomiky škol/školské ekonomiky – 2 pozice</a:t>
            </a:r>
          </a:p>
          <a:p>
            <a:r>
              <a:rPr lang="cs-CZ" sz="2000" dirty="0"/>
              <a:t>Odborného referenta pro oblast fondů EU – 1 pozici</a:t>
            </a:r>
          </a:p>
          <a:p>
            <a:r>
              <a:rPr lang="cs-CZ" sz="2000" dirty="0"/>
              <a:t>Koordinátora cílových skupin (KAP II) – 1 pozici</a:t>
            </a:r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Celkem: 12 pozic</a:t>
            </a:r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Do výběrových řízení se nám dlouhodobě hlásilo cca 0-1 uchazeči, občas 2… </a:t>
            </a:r>
            <a:r>
              <a:rPr lang="cs-CZ" sz="2000" b="1" dirty="0">
                <a:sym typeface="Wingdings" panose="05000000000000000000" pitchFamily="2" charset="2"/>
              </a:rPr>
              <a:t>:-/</a:t>
            </a: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Často se výběrová řízení prodlužovala.</a:t>
            </a:r>
          </a:p>
          <a:p>
            <a:pPr marL="0" indent="0">
              <a:buNone/>
            </a:pPr>
            <a:endParaRPr lang="cs-CZ" sz="2000" b="1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3483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DA914D-AA4D-47D8-A06D-A7673B611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533" y="505836"/>
            <a:ext cx="6671620" cy="450209"/>
          </a:xfrm>
        </p:spPr>
        <p:txBody>
          <a:bodyPr/>
          <a:lstStyle/>
          <a:p>
            <a:r>
              <a:rPr lang="cs-CZ" b="1" dirty="0"/>
              <a:t>Cíl a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8F9F23-B3E3-47A9-8364-3125096BC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736" y="1400786"/>
            <a:ext cx="8531158" cy="3365768"/>
          </a:xfrm>
        </p:spPr>
        <p:txBody>
          <a:bodyPr/>
          <a:lstStyle/>
          <a:p>
            <a:r>
              <a:rPr lang="cs-CZ" sz="2000" dirty="0"/>
              <a:t>Cílem bylo podpořit personálně poddimenzovaný odbor a nabrat pracovníky, kteří budou v budoucnu vykonávat odborné referentské pozice.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Strategie: oslovit širší vysokoškolskou veřejnost s humanitním či matematickým/ekonomickým/finančním vzděláním a připravit úspěšným uchazečům ADAPTAČNÍ PLÁN.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Inzerce na sociálních sítích a pracovních portálech.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Oslovení vysokých škol – spolupráce.</a:t>
            </a:r>
          </a:p>
          <a:p>
            <a:endParaRPr lang="cs-CZ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9937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DA914D-AA4D-47D8-A06D-A7673B611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533" y="505836"/>
            <a:ext cx="6671620" cy="450209"/>
          </a:xfrm>
        </p:spPr>
        <p:txBody>
          <a:bodyPr/>
          <a:lstStyle/>
          <a:p>
            <a:r>
              <a:rPr lang="cs-CZ" b="1" dirty="0"/>
              <a:t>Návrh procesu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8F9F23-B3E3-47A9-8364-3125096BC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557" y="1215959"/>
            <a:ext cx="8531158" cy="5291843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24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4D9A3C9-8B1F-4456-AA83-B4E89DC85A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4908544"/>
              </p:ext>
            </p:extLst>
          </p:nvPr>
        </p:nvGraphicFramePr>
        <p:xfrm>
          <a:off x="311285" y="1215959"/>
          <a:ext cx="8621951" cy="3118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6510587-7567-E49A-ADDE-5FAFF4C0F2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7160394"/>
              </p:ext>
            </p:extLst>
          </p:nvPr>
        </p:nvGraphicFramePr>
        <p:xfrm>
          <a:off x="321013" y="3656874"/>
          <a:ext cx="8621951" cy="2957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4682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DA914D-AA4D-47D8-A06D-A7673B611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Inzerát s lidskou formou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8F9F23-B3E3-47A9-8364-3125096BC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17" y="1488332"/>
            <a:ext cx="8258783" cy="4620637"/>
          </a:xfrm>
        </p:spPr>
        <p:txBody>
          <a:bodyPr/>
          <a:lstStyle/>
          <a:p>
            <a:r>
              <a:rPr lang="cs-CZ" sz="1800" dirty="0"/>
              <a:t>Představení KÚSK jako dobrého zaměstnavatele (Co je atraktivní na práci pro KÚSK - najít tzv. </a:t>
            </a:r>
            <a:r>
              <a:rPr lang="cs-CZ" sz="1800" b="1" dirty="0"/>
              <a:t>UNIQUE VALUE PROPOSITION.</a:t>
            </a:r>
          </a:p>
          <a:p>
            <a:endParaRPr lang="cs-CZ" sz="1800" dirty="0"/>
          </a:p>
          <a:p>
            <a:endParaRPr lang="cs-CZ" sz="1800" dirty="0"/>
          </a:p>
          <a:p>
            <a:r>
              <a:rPr lang="cs-CZ" sz="1800" dirty="0"/>
              <a:t>Co bude náplní práce – zajímavou a uchopitelnou formou.</a:t>
            </a:r>
          </a:p>
          <a:p>
            <a:endParaRPr lang="cs-CZ" sz="1800" dirty="0"/>
          </a:p>
          <a:p>
            <a:endParaRPr lang="cs-CZ" sz="1800" dirty="0"/>
          </a:p>
          <a:p>
            <a:r>
              <a:rPr lang="cs-CZ" sz="1800" dirty="0"/>
              <a:t>Koho hledáme? Jaké má mít uchazeč vzdělání, schopnosti a případné základní znalosti? Z inzerátu je potřeba komunikovat, že ho všechno naučíme, protože projde podrobným adaptačním procesem.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Co nabízíme?</a:t>
            </a:r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5959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421A6F-5EF3-4FC3-95D9-36FCD5373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Představení KÚSK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99BA06-3DC4-7FDE-B33E-9563CD1C8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1" y="1600200"/>
            <a:ext cx="8260080" cy="4525963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Proč je fajn pracovat na našem krajském úřadě?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Středočeský kraj je největším krajem v České republice a jeho krajský úřad patří mezi stabilní zaměstnavatele, který pečuje o své zaměstnance. Nabízíme jednak stabilitu pracovního poměru na dobu neurčitou, ale také širokou škálu zajímavých benefitů.  Naši zaměstnanci mají možnost dalšího rozvoje, vzdělávání a zvyšování kvalifikace. Stávají se skutečnými odborníky ve své oblasti. </a:t>
            </a: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 nás můžete v úterý</a:t>
            </a:r>
            <a:r>
              <a:rPr lang="cs-CZ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 a ve</a:t>
            </a: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čtvrtek končit ve 14:00 hod. a v pátek ve 13:00 hod., takže budete mít čas na svůj osobní život.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78F3C09-EB89-1945-3E0C-E69BC22AF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988" y="4159272"/>
            <a:ext cx="3526971" cy="235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8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3C2592-CD39-F857-348F-C19DD2EFE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Přiblížení pozice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00F8F9-6D47-9C3D-F116-C3E316E0B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1" y="1600200"/>
            <a:ext cx="8268789" cy="452596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 budete na pozici odborného referenta dělat?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Pomůžete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cizincům s uznáním vzdělání (nostrifikací), aby se uplatnili na trhu práce nebo mohli pokračovat ve studiu v České republice.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Budete zodpovědní za posouzení správnosti postupu 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při rozhodování ředitelů škol (např. v přijímacím řízení ke vzdělávání).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Budete pracovat s databázemi ministerstva školství 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(např. školský rejstřík – změny v kapacitách škol, změny ředitelů škol, zřizování nových škol nebo jejich součástí).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Při výběru ředitelek/ředitelů škol ve Středočeském kraji </a:t>
            </a: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budete součástí konkurzní komise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Budete metodicky podporovat 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vedení škol v oblasti jejich činností a vzdělávání.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Budete sledovat aktuální legislativu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z oblasti školství a poskytovat informační servis jak veřejnosti, tak i vedení škol a jejím zřizovatelům.    </a:t>
            </a:r>
          </a:p>
        </p:txBody>
      </p:sp>
    </p:spTree>
    <p:extLst>
      <p:ext uri="{BB962C8B-B14F-4D97-AF65-F5344CB8AC3E}">
        <p14:creationId xmlns:p14="http://schemas.microsoft.com/office/powerpoint/2010/main" val="387977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rajský úřad 2021 [režim kompatibility]" id="{F5F40E7E-60D7-446C-977F-2AA1D9503A5D}" vid="{8E6ABF4B-F4E6-4DBE-A910-9F834DD6DA56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ruh xmlns="6b70964a-0efa-48a6-ae97-e4a270b15c5c">Ostatní</Druh>
    <Kategorie xmlns="6b70964a-0efa-48a6-ae97-e4a270b15c5c">Nepředtištěné formuláře (dokument neobsahuje předtištěné logo atd.)</Kategori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9575955FDE9474AAE4B47CA3E18B795" ma:contentTypeVersion="3" ma:contentTypeDescription="Vytvoří nový dokument" ma:contentTypeScope="" ma:versionID="0cf25d441b282d465108fca828923d37">
  <xsd:schema xmlns:xsd="http://www.w3.org/2001/XMLSchema" xmlns:xs="http://www.w3.org/2001/XMLSchema" xmlns:p="http://schemas.microsoft.com/office/2006/metadata/properties" xmlns:ns2="6b70964a-0efa-48a6-ae97-e4a270b15c5c" targetNamespace="http://schemas.microsoft.com/office/2006/metadata/properties" ma:root="true" ma:fieldsID="254f09bea4829438267bc69643c79627" ns2:_="">
    <xsd:import namespace="6b70964a-0efa-48a6-ae97-e4a270b15c5c"/>
    <xsd:element name="properties">
      <xsd:complexType>
        <xsd:sequence>
          <xsd:element name="documentManagement">
            <xsd:complexType>
              <xsd:all>
                <xsd:element ref="ns2:Kategorie" minOccurs="0"/>
                <xsd:element ref="ns2:Dru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70964a-0efa-48a6-ae97-e4a270b15c5c" elementFormDefault="qualified">
    <xsd:import namespace="http://schemas.microsoft.com/office/2006/documentManagement/types"/>
    <xsd:import namespace="http://schemas.microsoft.com/office/infopath/2007/PartnerControls"/>
    <xsd:element name="Kategorie" ma:index="8" nillable="true" ma:displayName="Kategorie" ma:default="Nepředtištěné formuláře (dokument neobsahuje předtištěné logo atd.)" ma:format="Dropdown" ma:internalName="Kategorie">
      <xsd:simpleType>
        <xsd:restriction base="dms:Choice">
          <xsd:enumeration value="Nepředtištěné formuláře (dokument neobsahuje předtištěné logo atd.)"/>
          <xsd:enumeration value="Předtištěné formuláře (dokument obsahuje předtištěné logo atd.)"/>
          <xsd:enumeration value="Podpis v elektronické poště"/>
        </xsd:restriction>
      </xsd:simpleType>
    </xsd:element>
    <xsd:element name="Druh" ma:index="9" nillable="true" ma:displayName="Druh" ma:default="Košilky na jednání samosprávných orgánů" ma:format="Dropdown" ma:internalName="Druh">
      <xsd:simpleType>
        <xsd:restriction base="dms:Choice">
          <xsd:enumeration value="Košilky na jednání samosprávných orgánů"/>
          <xsd:enumeration value="Samospráva"/>
          <xsd:enumeration value="Přenesená působnost"/>
          <xsd:enumeration value="Odbory"/>
          <xsd:enumeration value="Ostatní"/>
          <xsd:enumeration value="Obálky"/>
          <xsd:enumeration value="C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98A19887-4AF3-4B48-AAF9-F40E034DD885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6b70964a-0efa-48a6-ae97-e4a270b15c5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5A9F6C6-DF6E-4D06-87B3-56AC584186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70964a-0efa-48a6-ae97-e4a270b15c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4EEBF2-FA65-4174-97AD-3F12BD4A0BDB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18350</TotalTime>
  <Words>1233</Words>
  <Application>Microsoft Office PowerPoint</Application>
  <PresentationFormat>Předvádění na obrazovce (4:3)</PresentationFormat>
  <Paragraphs>172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Calibri</vt:lpstr>
      <vt:lpstr>Inter</vt:lpstr>
      <vt:lpstr>Symbol</vt:lpstr>
      <vt:lpstr>Times New Roman</vt:lpstr>
      <vt:lpstr>Wingdings</vt:lpstr>
      <vt:lpstr>Výchozí návrh</vt:lpstr>
      <vt:lpstr>Krajský úřad Středočeského kraje  Co fungovalo v náborové strategii pro Odbor školství  (sdílení dobré praxe)</vt:lpstr>
      <vt:lpstr>Pracovní zkušenosti</vt:lpstr>
      <vt:lpstr>Odbor personální na KÚSK</vt:lpstr>
      <vt:lpstr>V roce 2022 jsme na Odboru školství hledali tyto pozice:</vt:lpstr>
      <vt:lpstr>Cíl a strategie</vt:lpstr>
      <vt:lpstr>Návrh procesu</vt:lpstr>
      <vt:lpstr>Inzerát s lidskou formou</vt:lpstr>
      <vt:lpstr>Představení KÚSK</vt:lpstr>
      <vt:lpstr>Přiblížení pozice </vt:lpstr>
      <vt:lpstr>Požadavky</vt:lpstr>
      <vt:lpstr>Nabídka</vt:lpstr>
      <vt:lpstr>Rozloučení a výzva k akci</vt:lpstr>
      <vt:lpstr>Osobní komunikace s uchazečem</vt:lpstr>
      <vt:lpstr>Zajímavé odstoupení z VŘ</vt:lpstr>
      <vt:lpstr>Jak to dopadlo?</vt:lpstr>
      <vt:lpstr>Co pomohlo?</vt:lpstr>
      <vt:lpstr>Prostor pro Vaše dotazy</vt:lpstr>
      <vt:lpstr>Děkuji za pozornost! </vt:lpstr>
    </vt:vector>
  </TitlesOfParts>
  <Company>Animi.cz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</dc:title>
  <dc:creator>Antonín Drahovzal</dc:creator>
  <cp:lastModifiedBy>Zdeňka Šilhová</cp:lastModifiedBy>
  <cp:revision>202</cp:revision>
  <cp:lastPrinted>2022-05-19T05:47:43Z</cp:lastPrinted>
  <dcterms:created xsi:type="dcterms:W3CDTF">2005-04-06T18:57:15Z</dcterms:created>
  <dcterms:modified xsi:type="dcterms:W3CDTF">2023-06-19T09:05:24Z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Dokument</vt:lpwstr>
  </property>
  <property fmtid="{D5CDD505-2E9C-101B-9397-08002B2CF9AE}" pid="3" name="xd_Signature">
    <vt:lpwstr/>
  </property>
  <property fmtid="{D5CDD505-2E9C-101B-9397-08002B2CF9AE}" pid="4" name="TemplateUrl">
    <vt:lpwstr/>
  </property>
  <property fmtid="{D5CDD505-2E9C-101B-9397-08002B2CF9AE}" pid="5" name="xd_ProgID">
    <vt:lpwstr/>
  </property>
</Properties>
</file>