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8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59" r:id="rId4"/>
    <p:sldId id="262" r:id="rId5"/>
    <p:sldId id="258" r:id="rId6"/>
    <p:sldId id="260" r:id="rId7"/>
    <p:sldId id="263" r:id="rId8"/>
    <p:sldId id="264" r:id="rId9"/>
    <p:sldId id="257" r:id="rId10"/>
    <p:sldId id="261" r:id="rId11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65138" indent="-7938" algn="l" rtl="0" eaLnBrk="0" fontAlgn="base" hangingPunct="0">
      <a:spcBef>
        <a:spcPct val="0"/>
      </a:spcBef>
      <a:spcAft>
        <a:spcPct val="0"/>
      </a:spcAft>
      <a:defRPr sz="1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31863" indent="-17463" algn="l" rtl="0" eaLnBrk="0" fontAlgn="base" hangingPunct="0">
      <a:spcBef>
        <a:spcPct val="0"/>
      </a:spcBef>
      <a:spcAft>
        <a:spcPct val="0"/>
      </a:spcAft>
      <a:defRPr sz="1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98588" indent="-26988" algn="l" rtl="0" eaLnBrk="0" fontAlgn="base" hangingPunct="0">
      <a:spcBef>
        <a:spcPct val="0"/>
      </a:spcBef>
      <a:spcAft>
        <a:spcPct val="0"/>
      </a:spcAft>
      <a:defRPr sz="1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65313" indent="-36513" algn="l" rtl="0" eaLnBrk="0" fontAlgn="base" hangingPunct="0">
      <a:spcBef>
        <a:spcPct val="0"/>
      </a:spcBef>
      <a:spcAft>
        <a:spcPct val="0"/>
      </a:spcAft>
      <a:defRPr sz="1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2">
          <p15:clr>
            <a:srgbClr val="A4A3A4"/>
          </p15:clr>
        </p15:guide>
        <p15:guide id="2" pos="54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098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756"/>
    <a:srgbClr val="A6A6A6"/>
    <a:srgbClr val="C4241F"/>
    <a:srgbClr val="084686"/>
    <a:srgbClr val="004289"/>
    <a:srgbClr val="E41F18"/>
    <a:srgbClr val="5F5F5F"/>
    <a:srgbClr val="B0B1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1367" autoAdjust="0"/>
  </p:normalViewPr>
  <p:slideViewPr>
    <p:cSldViewPr snapToGrid="0">
      <p:cViewPr varScale="1">
        <p:scale>
          <a:sx n="107" d="100"/>
          <a:sy n="107" d="100"/>
        </p:scale>
        <p:origin x="1632" y="102"/>
      </p:cViewPr>
      <p:guideLst>
        <p:guide orient="horz" pos="3952"/>
        <p:guide pos="54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2670" y="144"/>
      </p:cViewPr>
      <p:guideLst>
        <p:guide orient="horz" pos="3120"/>
        <p:guide pos="2098"/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3801518-E752-90FF-6678-10A1264A0D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8" tIns="45915" rIns="91828" bIns="45915" numCol="1" anchor="t" anchorCtr="0" compatLnSpc="1">
            <a:prstTxWarp prst="textNoShape">
              <a:avLst/>
            </a:prstTxWarp>
          </a:bodyPr>
          <a:lstStyle>
            <a:lvl1pPr algn="l" defTabSz="919699" eaLnBrk="1" hangingPunct="1">
              <a:spcBef>
                <a:spcPct val="0"/>
              </a:spcBef>
              <a:buClrTx/>
              <a:buFontTx/>
              <a:buNone/>
              <a:defRPr sz="120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B1A6113-A210-9EFC-65CB-509FEBABF94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8" tIns="45915" rIns="91828" bIns="45915" numCol="1" anchor="t" anchorCtr="0" compatLnSpc="1">
            <a:prstTxWarp prst="textNoShape">
              <a:avLst/>
            </a:prstTxWarp>
          </a:bodyPr>
          <a:lstStyle>
            <a:lvl1pPr algn="r" defTabSz="919699" eaLnBrk="1" hangingPunct="1">
              <a:spcBef>
                <a:spcPct val="0"/>
              </a:spcBef>
              <a:buClrTx/>
              <a:buFontTx/>
              <a:buNone/>
              <a:defRPr sz="1200" i="0">
                <a:latin typeface="Times New Roman" pitchFamily="18" charset="0"/>
              </a:defRPr>
            </a:lvl1pPr>
          </a:lstStyle>
          <a:p>
            <a:pPr>
              <a:defRPr/>
            </a:pPr>
            <a:fld id="{8D554FD2-0291-4C70-9521-CA9886902F6F}" type="datetime1">
              <a:rPr lang="en-US"/>
              <a:pPr>
                <a:defRPr/>
              </a:pPr>
              <a:t>6/2/2023</a:t>
            </a:fld>
            <a:endParaRPr 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42436241-FFD8-BBC9-8F7D-B84483DC1F1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8" tIns="45915" rIns="91828" bIns="45915" numCol="1" anchor="b" anchorCtr="0" compatLnSpc="1">
            <a:prstTxWarp prst="textNoShape">
              <a:avLst/>
            </a:prstTxWarp>
          </a:bodyPr>
          <a:lstStyle>
            <a:lvl1pPr algn="l" defTabSz="919699" eaLnBrk="1" hangingPunct="1">
              <a:spcBef>
                <a:spcPct val="0"/>
              </a:spcBef>
              <a:buClrTx/>
              <a:buFontTx/>
              <a:buNone/>
              <a:defRPr sz="120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8BC27FC0-B9FB-5E2A-7414-CEA517F449D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8" tIns="45915" rIns="91828" bIns="45915" numCol="1" anchor="b" anchorCtr="0" compatLnSpc="1">
            <a:prstTxWarp prst="textNoShape">
              <a:avLst/>
            </a:prstTxWarp>
          </a:bodyPr>
          <a:lstStyle>
            <a:lvl1pPr algn="r" defTabSz="919163" eaLnBrk="1" hangingPunct="1">
              <a:defRPr sz="1200" i="0">
                <a:latin typeface="Times New Roman" panose="02020603050405020304" pitchFamily="18" charset="0"/>
              </a:defRPr>
            </a:lvl1pPr>
          </a:lstStyle>
          <a:p>
            <a:fld id="{27E4B3C6-E453-4B40-A6E6-72DEA7BBA7C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69DA13AB-4D5E-9F05-1BAB-31376699FC1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17538" y="487363"/>
            <a:ext cx="5626100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C6DD9D7E-1668-337A-900E-542AE912546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5150" y="5591175"/>
            <a:ext cx="5730875" cy="342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 dirty="0"/>
              <a:t>Click to edit Master text styles</a:t>
            </a:r>
          </a:p>
        </p:txBody>
      </p:sp>
      <p:sp>
        <p:nvSpPr>
          <p:cNvPr id="5127" name="pg num">
            <a:extLst>
              <a:ext uri="{FF2B5EF4-FFF2-40B4-BE49-F238E27FC236}">
                <a16:creationId xmlns:a16="http://schemas.microsoft.com/office/drawing/2014/main" id="{FCF2AB1D-7763-1F62-7E0E-90F2B4E9D3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32500" y="9548813"/>
            <a:ext cx="542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1" hangingPunct="1">
              <a:defRPr sz="1200" i="0"/>
            </a:lvl1pPr>
          </a:lstStyle>
          <a:p>
            <a:fld id="{5D6FCB8F-2CBE-4E06-8933-B2044793A81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137" name="McK Separator" hidden="1">
            <a:extLst>
              <a:ext uri="{FF2B5EF4-FFF2-40B4-BE49-F238E27FC236}">
                <a16:creationId xmlns:a16="http://schemas.microsoft.com/office/drawing/2014/main" id="{93066DAF-3BE7-972E-0AA1-2CAA05947304}"/>
              </a:ext>
            </a:extLst>
          </p:cNvPr>
          <p:cNvSpPr>
            <a:spLocks noChangeShapeType="1"/>
          </p:cNvSpPr>
          <p:nvPr/>
        </p:nvSpPr>
        <p:spPr bwMode="auto">
          <a:xfrm>
            <a:off x="814388" y="1509713"/>
            <a:ext cx="5199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2290" tIns="46145" rIns="92290" bIns="46145"/>
          <a:lstStyle/>
          <a:p>
            <a:pPr algn="ctr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endParaRPr lang="cs-CZ" sz="1428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3000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332406" algn="l" defTabSz="932962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6pPr>
    <a:lvl7pPr marL="2798887" algn="l" defTabSz="932962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7pPr>
    <a:lvl8pPr marL="3265368" algn="l" defTabSz="932962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8pPr>
    <a:lvl9pPr marL="3731849" algn="l" defTabSz="932962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2">
            <a:extLst>
              <a:ext uri="{FF2B5EF4-FFF2-40B4-BE49-F238E27FC236}">
                <a16:creationId xmlns:a16="http://schemas.microsoft.com/office/drawing/2014/main" id="{D13DFD5A-39FA-EF33-5CEE-AEE78EB5464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16463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dnadpis 2">
            <a:extLst>
              <a:ext uri="{FF2B5EF4-FFF2-40B4-BE49-F238E27FC236}">
                <a16:creationId xmlns:a16="http://schemas.microsoft.com/office/drawing/2014/main" id="{CBF2ED59-65C4-A094-7DCD-B20C108E4067}"/>
              </a:ext>
            </a:extLst>
          </p:cNvPr>
          <p:cNvSpPr txBox="1">
            <a:spLocks/>
          </p:cNvSpPr>
          <p:nvPr userDrawn="1"/>
        </p:nvSpPr>
        <p:spPr>
          <a:xfrm>
            <a:off x="6999288" y="5759450"/>
            <a:ext cx="739775" cy="2159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cs-CZ" sz="1100" b="0" i="0" dirty="0">
                <a:solidFill>
                  <a:srgbClr val="575756"/>
                </a:solidFill>
              </a:rPr>
              <a:t>Datum:</a:t>
            </a:r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746D13C8-C578-0BF0-1597-E3EC1BB6063A}"/>
              </a:ext>
            </a:extLst>
          </p:cNvPr>
          <p:cNvSpPr txBox="1">
            <a:spLocks/>
          </p:cNvSpPr>
          <p:nvPr userDrawn="1"/>
        </p:nvSpPr>
        <p:spPr>
          <a:xfrm>
            <a:off x="4137025" y="5754688"/>
            <a:ext cx="1039813" cy="2159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cs-CZ" sz="1100" b="0" i="0" dirty="0">
                <a:solidFill>
                  <a:srgbClr val="575756"/>
                </a:solidFill>
              </a:rPr>
              <a:t>Zpracoval:</a:t>
            </a:r>
          </a:p>
        </p:txBody>
      </p:sp>
      <p:grpSp>
        <p:nvGrpSpPr>
          <p:cNvPr id="6" name="Skupina 28">
            <a:extLst>
              <a:ext uri="{FF2B5EF4-FFF2-40B4-BE49-F238E27FC236}">
                <a16:creationId xmlns:a16="http://schemas.microsoft.com/office/drawing/2014/main" id="{F09FAAB5-72F4-723F-02A1-19233295111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398963" y="277813"/>
            <a:ext cx="4492625" cy="249237"/>
            <a:chOff x="4044949" y="280533"/>
            <a:chExt cx="4493324" cy="248207"/>
          </a:xfrm>
        </p:grpSpPr>
        <p:pic>
          <p:nvPicPr>
            <p:cNvPr id="7" name="Obrázek 31">
              <a:extLst>
                <a:ext uri="{FF2B5EF4-FFF2-40B4-BE49-F238E27FC236}">
                  <a16:creationId xmlns:a16="http://schemas.microsoft.com/office/drawing/2014/main" id="{17E8BA51-575E-155A-4686-5D43C10EBAD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4949" y="280533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Obrázek 32">
              <a:extLst>
                <a:ext uri="{FF2B5EF4-FFF2-40B4-BE49-F238E27FC236}">
                  <a16:creationId xmlns:a16="http://schemas.microsoft.com/office/drawing/2014/main" id="{C65FD5DB-0A8A-118C-703A-5F255A6C510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4931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Obrázek 33">
              <a:extLst>
                <a:ext uri="{FF2B5EF4-FFF2-40B4-BE49-F238E27FC236}">
                  <a16:creationId xmlns:a16="http://schemas.microsoft.com/office/drawing/2014/main" id="{E7BCBFC6-868B-7778-71C8-67691981AD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0478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ázek 34">
              <a:extLst>
                <a:ext uri="{FF2B5EF4-FFF2-40B4-BE49-F238E27FC236}">
                  <a16:creationId xmlns:a16="http://schemas.microsoft.com/office/drawing/2014/main" id="{4AAAC347-E9D3-2A23-3E50-411F4EC446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0460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Obrázek 35">
              <a:extLst>
                <a:ext uri="{FF2B5EF4-FFF2-40B4-BE49-F238E27FC236}">
                  <a16:creationId xmlns:a16="http://schemas.microsoft.com/office/drawing/2014/main" id="{91FCBD8E-482A-7505-5337-DCD7FE9D3D2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6056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Obrázek 36">
              <a:extLst>
                <a:ext uri="{FF2B5EF4-FFF2-40B4-BE49-F238E27FC236}">
                  <a16:creationId xmlns:a16="http://schemas.microsoft.com/office/drawing/2014/main" id="{53F8E4CA-9898-3213-2A89-8024AEB20B3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6038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Obrázek 37">
              <a:extLst>
                <a:ext uri="{FF2B5EF4-FFF2-40B4-BE49-F238E27FC236}">
                  <a16:creationId xmlns:a16="http://schemas.microsoft.com/office/drawing/2014/main" id="{9FF5C4A3-169E-ED80-DADE-03EB1183FD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8877" y="281509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Obrázek 38">
              <a:extLst>
                <a:ext uri="{FF2B5EF4-FFF2-40B4-BE49-F238E27FC236}">
                  <a16:creationId xmlns:a16="http://schemas.microsoft.com/office/drawing/2014/main" id="{08D6F814-E46B-BDEB-EA70-B4A1887AD04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8859" y="282486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Obrázek 39">
              <a:extLst>
                <a:ext uri="{FF2B5EF4-FFF2-40B4-BE49-F238E27FC236}">
                  <a16:creationId xmlns:a16="http://schemas.microsoft.com/office/drawing/2014/main" id="{5F1F9181-A87A-7D81-1957-DBD6E22CA5A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4455" y="281509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Obrázek 40">
              <a:extLst>
                <a:ext uri="{FF2B5EF4-FFF2-40B4-BE49-F238E27FC236}">
                  <a16:creationId xmlns:a16="http://schemas.microsoft.com/office/drawing/2014/main" id="{12A397BE-E839-354B-B989-563A6598301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4437" y="282486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Obrázek 41">
              <a:extLst>
                <a:ext uri="{FF2B5EF4-FFF2-40B4-BE49-F238E27FC236}">
                  <a16:creationId xmlns:a16="http://schemas.microsoft.com/office/drawing/2014/main" id="{22362774-3C53-24F2-14A0-7C974B73C43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0498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0974CB03-A64E-641C-A305-B1F2D4DBCE2E}"/>
              </a:ext>
            </a:extLst>
          </p:cNvPr>
          <p:cNvCxnSpPr/>
          <p:nvPr userDrawn="1"/>
        </p:nvCxnSpPr>
        <p:spPr>
          <a:xfrm>
            <a:off x="1814513" y="2490788"/>
            <a:ext cx="4762" cy="3570287"/>
          </a:xfrm>
          <a:prstGeom prst="line">
            <a:avLst/>
          </a:prstGeom>
          <a:ln w="25400">
            <a:solidFill>
              <a:srgbClr val="A6A6A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rázek 45">
            <a:extLst>
              <a:ext uri="{FF2B5EF4-FFF2-40B4-BE49-F238E27FC236}">
                <a16:creationId xmlns:a16="http://schemas.microsoft.com/office/drawing/2014/main" id="{12AA9E4A-C668-15CC-C7B2-09EDD2F9907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5133975"/>
            <a:ext cx="21558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Obrázek 41">
            <a:extLst>
              <a:ext uri="{FF2B5EF4-FFF2-40B4-BE49-F238E27FC236}">
                <a16:creationId xmlns:a16="http://schemas.microsoft.com/office/drawing/2014/main" id="{C0C8D09D-31EB-488E-EB0D-08D76A3A249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25" y="6257925"/>
            <a:ext cx="3778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ovéPole 2">
            <a:extLst>
              <a:ext uri="{FF2B5EF4-FFF2-40B4-BE49-F238E27FC236}">
                <a16:creationId xmlns:a16="http://schemas.microsoft.com/office/drawing/2014/main" id="{982BB5A4-4495-35F1-D2C3-C670333F17F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22363" y="6291263"/>
            <a:ext cx="212725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cs-CZ" sz="800" dirty="0">
                <a:solidFill>
                  <a:srgbClr val="5F5F5F"/>
                </a:solidFill>
                <a:latin typeface="Tahoma" pitchFamily="34" charset="0"/>
              </a:rPr>
              <a:t>Zavedli jsme systém řízení kvality</a:t>
            </a:r>
            <a:br>
              <a:rPr lang="cs-CZ" sz="800" dirty="0">
                <a:solidFill>
                  <a:srgbClr val="5F5F5F"/>
                </a:solidFill>
                <a:latin typeface="Tahoma" pitchFamily="34" charset="0"/>
              </a:rPr>
            </a:br>
            <a:r>
              <a:rPr lang="cs-CZ" sz="800" dirty="0">
                <a:solidFill>
                  <a:srgbClr val="5F5F5F"/>
                </a:solidFill>
                <a:latin typeface="Tahoma" pitchFamily="34" charset="0"/>
              </a:rPr>
              <a:t>a systém environmentálního řízení a auditu</a:t>
            </a:r>
          </a:p>
        </p:txBody>
      </p:sp>
      <p:pic>
        <p:nvPicPr>
          <p:cNvPr id="24" name="Obrázek 43">
            <a:extLst>
              <a:ext uri="{FF2B5EF4-FFF2-40B4-BE49-F238E27FC236}">
                <a16:creationId xmlns:a16="http://schemas.microsoft.com/office/drawing/2014/main" id="{550E359C-0988-8379-56F3-36A783DD82C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25" y="6256338"/>
            <a:ext cx="39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Zástupný symbol pro obsah 3">
            <a:extLst>
              <a:ext uri="{FF2B5EF4-FFF2-40B4-BE49-F238E27FC236}">
                <a16:creationId xmlns:a16="http://schemas.microsoft.com/office/drawing/2014/main" id="{7D6755CB-E929-A596-43FC-3C6EBF49BB9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6261100"/>
            <a:ext cx="2286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59104" y="2285640"/>
            <a:ext cx="6767623" cy="2131489"/>
          </a:xfrm>
        </p:spPr>
        <p:txBody>
          <a:bodyPr anchor="t">
            <a:normAutofit/>
          </a:bodyPr>
          <a:lstStyle>
            <a:lvl1pPr algn="l">
              <a:defRPr sz="5400" b="0" baseline="0">
                <a:solidFill>
                  <a:srgbClr val="084686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13"/>
          </p:nvPr>
        </p:nvSpPr>
        <p:spPr>
          <a:xfrm>
            <a:off x="7633172" y="5755355"/>
            <a:ext cx="1060501" cy="216000"/>
          </a:xfrm>
        </p:spPr>
        <p:txBody>
          <a:bodyPr>
            <a:noAutofit/>
          </a:bodyPr>
          <a:lstStyle>
            <a:lvl1pPr marL="0" indent="0">
              <a:buNone/>
              <a:defRPr sz="1100" baseline="0">
                <a:solidFill>
                  <a:srgbClr val="575756"/>
                </a:solidFill>
              </a:defRPr>
            </a:lvl1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4"/>
          </p:nvPr>
        </p:nvSpPr>
        <p:spPr>
          <a:xfrm>
            <a:off x="5085300" y="5756879"/>
            <a:ext cx="2042886" cy="216047"/>
          </a:xfrm>
        </p:spPr>
        <p:txBody>
          <a:bodyPr>
            <a:noAutofit/>
          </a:bodyPr>
          <a:lstStyle>
            <a:lvl1pPr marL="0" indent="0" algn="l">
              <a:buNone/>
              <a:defRPr lang="cs-CZ" sz="1100" kern="1200" baseline="0" dirty="0" smtClean="0">
                <a:solidFill>
                  <a:srgbClr val="57575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26" name="Zástupný symbol pro zápatí 4">
            <a:extLst>
              <a:ext uri="{FF2B5EF4-FFF2-40B4-BE49-F238E27FC236}">
                <a16:creationId xmlns:a16="http://schemas.microsoft.com/office/drawing/2014/main" id="{B2CC2AF7-2019-CD5F-40F1-DCD0890A395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100" i="0">
                <a:solidFill>
                  <a:srgbClr val="57575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5">
            <a:extLst>
              <a:ext uri="{FF2B5EF4-FFF2-40B4-BE49-F238E27FC236}">
                <a16:creationId xmlns:a16="http://schemas.microsoft.com/office/drawing/2014/main" id="{77D6F728-4E51-C71A-C1C2-68D32F136A7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3C3B99D-5408-41CA-B77C-248DB511A5B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357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725213"/>
            <a:ext cx="5486400" cy="400236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5E77A6-2823-A3B1-C74B-A3A4834A38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Klasifikace informací: N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62F444-DB0F-EBC7-A0BB-B61F71E58F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9B9223-076E-4285-855F-C2D8EE0A6B9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3663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575756"/>
              </a:buClr>
              <a:defRPr/>
            </a:lvl1pPr>
            <a:lvl2pPr>
              <a:buClr>
                <a:srgbClr val="575756"/>
              </a:buClr>
              <a:defRPr/>
            </a:lvl2pPr>
            <a:lvl3pPr>
              <a:buClr>
                <a:srgbClr val="575756"/>
              </a:buClr>
              <a:defRPr/>
            </a:lvl3pPr>
            <a:lvl4pPr>
              <a:buClr>
                <a:srgbClr val="575756"/>
              </a:buClr>
              <a:defRPr/>
            </a:lvl4pPr>
            <a:lvl5pPr>
              <a:buClr>
                <a:srgbClr val="575756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61A526A1-2E96-6384-D81D-70E7001DB1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Klasifikace informací: N</a:t>
            </a:r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BA859895-E42E-8A07-59F2-325A528DFF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EC9A83-2AD1-465C-AB61-69EBCCF39C9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947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788276"/>
            <a:ext cx="2057400" cy="5337887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804041"/>
            <a:ext cx="6019800" cy="5322122"/>
          </a:xfrm>
        </p:spPr>
        <p:txBody>
          <a:bodyPr vert="eaVert"/>
          <a:lstStyle>
            <a:lvl1pPr>
              <a:buClr>
                <a:srgbClr val="575756"/>
              </a:buClr>
              <a:defRPr/>
            </a:lvl1pPr>
            <a:lvl2pPr>
              <a:buClr>
                <a:srgbClr val="575756"/>
              </a:buClr>
              <a:defRPr/>
            </a:lvl2pPr>
            <a:lvl3pPr>
              <a:buClr>
                <a:srgbClr val="575756"/>
              </a:buClr>
              <a:defRPr/>
            </a:lvl3pPr>
            <a:lvl4pPr>
              <a:buClr>
                <a:srgbClr val="575756"/>
              </a:buClr>
              <a:defRPr/>
            </a:lvl4pPr>
            <a:lvl5pPr>
              <a:buClr>
                <a:srgbClr val="575756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4A6922DB-FD6F-C8A0-A1DF-E5201CB5CE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Klasifikace informací: N</a:t>
            </a:r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2DAC5BD7-D2C3-5C19-7E08-503891B7CF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68B092-FF8E-49BF-A3CB-BF851FDB743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0798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alternativní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2">
            <a:extLst>
              <a:ext uri="{FF2B5EF4-FFF2-40B4-BE49-F238E27FC236}">
                <a16:creationId xmlns:a16="http://schemas.microsoft.com/office/drawing/2014/main" id="{FF0FDBDA-76AE-6E9D-F941-53A0436BA67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16463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Skupina 28">
            <a:extLst>
              <a:ext uri="{FF2B5EF4-FFF2-40B4-BE49-F238E27FC236}">
                <a16:creationId xmlns:a16="http://schemas.microsoft.com/office/drawing/2014/main" id="{155A22AE-D279-E48F-C44B-0C4942C5487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398963" y="277813"/>
            <a:ext cx="4492625" cy="249237"/>
            <a:chOff x="4044949" y="280533"/>
            <a:chExt cx="4493324" cy="248207"/>
          </a:xfrm>
        </p:grpSpPr>
        <p:pic>
          <p:nvPicPr>
            <p:cNvPr id="5" name="Obrázek 31">
              <a:extLst>
                <a:ext uri="{FF2B5EF4-FFF2-40B4-BE49-F238E27FC236}">
                  <a16:creationId xmlns:a16="http://schemas.microsoft.com/office/drawing/2014/main" id="{A26B2923-4E13-A8BC-D6F7-60B4BB4C43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4949" y="280533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Obrázek 32">
              <a:extLst>
                <a:ext uri="{FF2B5EF4-FFF2-40B4-BE49-F238E27FC236}">
                  <a16:creationId xmlns:a16="http://schemas.microsoft.com/office/drawing/2014/main" id="{079A710A-E937-B20F-5CC1-28AC681D687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4931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Obrázek 33">
              <a:extLst>
                <a:ext uri="{FF2B5EF4-FFF2-40B4-BE49-F238E27FC236}">
                  <a16:creationId xmlns:a16="http://schemas.microsoft.com/office/drawing/2014/main" id="{0B9762ED-73D0-9EA1-06BB-FDEDF43E43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0478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Obrázek 34">
              <a:extLst>
                <a:ext uri="{FF2B5EF4-FFF2-40B4-BE49-F238E27FC236}">
                  <a16:creationId xmlns:a16="http://schemas.microsoft.com/office/drawing/2014/main" id="{A49E9947-FEB8-22C2-4BC1-9FB4008292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0460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Obrázek 35">
              <a:extLst>
                <a:ext uri="{FF2B5EF4-FFF2-40B4-BE49-F238E27FC236}">
                  <a16:creationId xmlns:a16="http://schemas.microsoft.com/office/drawing/2014/main" id="{491F5107-8CEA-7AB3-3237-1A19579FB9A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6056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ázek 36">
              <a:extLst>
                <a:ext uri="{FF2B5EF4-FFF2-40B4-BE49-F238E27FC236}">
                  <a16:creationId xmlns:a16="http://schemas.microsoft.com/office/drawing/2014/main" id="{060EC1AF-D73F-947F-A4DE-F27AF7DEC0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6038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Obrázek 37">
              <a:extLst>
                <a:ext uri="{FF2B5EF4-FFF2-40B4-BE49-F238E27FC236}">
                  <a16:creationId xmlns:a16="http://schemas.microsoft.com/office/drawing/2014/main" id="{B0F9D4EA-B1FD-A8AF-E21D-A9979596D6B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8877" y="281509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Obrázek 38">
              <a:extLst>
                <a:ext uri="{FF2B5EF4-FFF2-40B4-BE49-F238E27FC236}">
                  <a16:creationId xmlns:a16="http://schemas.microsoft.com/office/drawing/2014/main" id="{F5B063A9-C27F-36E4-740F-1AAB306A61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8859" y="282486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Obrázek 39">
              <a:extLst>
                <a:ext uri="{FF2B5EF4-FFF2-40B4-BE49-F238E27FC236}">
                  <a16:creationId xmlns:a16="http://schemas.microsoft.com/office/drawing/2014/main" id="{FF55A8C0-BB7C-8552-EE50-7492E57D3C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4455" y="281509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Obrázek 40">
              <a:extLst>
                <a:ext uri="{FF2B5EF4-FFF2-40B4-BE49-F238E27FC236}">
                  <a16:creationId xmlns:a16="http://schemas.microsoft.com/office/drawing/2014/main" id="{AFC12A8A-FD23-1F04-EF9B-76B1FC73B7D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4437" y="282486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Obrázek 41">
              <a:extLst>
                <a:ext uri="{FF2B5EF4-FFF2-40B4-BE49-F238E27FC236}">
                  <a16:creationId xmlns:a16="http://schemas.microsoft.com/office/drawing/2014/main" id="{266B7DBC-E131-6386-7237-2B56036483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0498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93A6148A-165D-943B-E400-94B0371DD2FB}"/>
              </a:ext>
            </a:extLst>
          </p:cNvPr>
          <p:cNvCxnSpPr/>
          <p:nvPr userDrawn="1"/>
        </p:nvCxnSpPr>
        <p:spPr>
          <a:xfrm>
            <a:off x="1814513" y="2490788"/>
            <a:ext cx="4762" cy="3570287"/>
          </a:xfrm>
          <a:prstGeom prst="line">
            <a:avLst/>
          </a:prstGeom>
          <a:ln w="25400">
            <a:solidFill>
              <a:srgbClr val="A6A6A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Obrázek 45">
            <a:extLst>
              <a:ext uri="{FF2B5EF4-FFF2-40B4-BE49-F238E27FC236}">
                <a16:creationId xmlns:a16="http://schemas.microsoft.com/office/drawing/2014/main" id="{C640862E-6B37-FC97-C292-D42CDAD89EE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5133975"/>
            <a:ext cx="21558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Obrázek 39">
            <a:extLst>
              <a:ext uri="{FF2B5EF4-FFF2-40B4-BE49-F238E27FC236}">
                <a16:creationId xmlns:a16="http://schemas.microsoft.com/office/drawing/2014/main" id="{BDA218C0-030A-DBCD-4EA3-7AE9612AF83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6257925"/>
            <a:ext cx="3778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ovéPole 2">
            <a:extLst>
              <a:ext uri="{FF2B5EF4-FFF2-40B4-BE49-F238E27FC236}">
                <a16:creationId xmlns:a16="http://schemas.microsoft.com/office/drawing/2014/main" id="{279F1109-74B9-222C-4B22-BC9C940905A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52525" y="6291263"/>
            <a:ext cx="2143125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cs-CZ" sz="800" dirty="0">
                <a:solidFill>
                  <a:srgbClr val="5F5F5F"/>
                </a:solidFill>
                <a:latin typeface="Tahoma" pitchFamily="34" charset="0"/>
              </a:rPr>
              <a:t>Zavedli jsme systém řízení kvality</a:t>
            </a:r>
            <a:br>
              <a:rPr lang="cs-CZ" sz="800" dirty="0">
                <a:solidFill>
                  <a:srgbClr val="5F5F5F"/>
                </a:solidFill>
                <a:latin typeface="Tahoma" pitchFamily="34" charset="0"/>
              </a:rPr>
            </a:br>
            <a:r>
              <a:rPr lang="cs-CZ" sz="800" dirty="0">
                <a:solidFill>
                  <a:srgbClr val="5F5F5F"/>
                </a:solidFill>
                <a:latin typeface="Tahoma" pitchFamily="34" charset="0"/>
              </a:rPr>
              <a:t>a systém environmentálního řízení a auditu</a:t>
            </a:r>
          </a:p>
        </p:txBody>
      </p:sp>
      <p:pic>
        <p:nvPicPr>
          <p:cNvPr id="20" name="Zástupný symbol pro obsah 3">
            <a:extLst>
              <a:ext uri="{FF2B5EF4-FFF2-40B4-BE49-F238E27FC236}">
                <a16:creationId xmlns:a16="http://schemas.microsoft.com/office/drawing/2014/main" id="{F6E06605-3E18-D2D1-CE01-5025654F927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261100"/>
            <a:ext cx="2286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Obrázek 42">
            <a:extLst>
              <a:ext uri="{FF2B5EF4-FFF2-40B4-BE49-F238E27FC236}">
                <a16:creationId xmlns:a16="http://schemas.microsoft.com/office/drawing/2014/main" id="{08A44043-B0D5-2705-7D6F-B84D58F5A8F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6251575"/>
            <a:ext cx="395287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59104" y="2285640"/>
            <a:ext cx="6767623" cy="2131489"/>
          </a:xfrm>
        </p:spPr>
        <p:txBody>
          <a:bodyPr anchor="t">
            <a:normAutofit/>
          </a:bodyPr>
          <a:lstStyle>
            <a:lvl1pPr algn="l">
              <a:defRPr sz="5400" b="0" baseline="0">
                <a:solidFill>
                  <a:srgbClr val="08468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0" name="Zástupný symbol pro text 20"/>
          <p:cNvSpPr>
            <a:spLocks noGrp="1"/>
          </p:cNvSpPr>
          <p:nvPr>
            <p:ph type="body" sz="quarter" idx="14"/>
          </p:nvPr>
        </p:nvSpPr>
        <p:spPr>
          <a:xfrm>
            <a:off x="4231757" y="5756879"/>
            <a:ext cx="4475973" cy="229251"/>
          </a:xfrm>
        </p:spPr>
        <p:txBody>
          <a:bodyPr>
            <a:noAutofit/>
          </a:bodyPr>
          <a:lstStyle>
            <a:lvl1pPr marL="0" indent="0" algn="l">
              <a:buNone/>
              <a:defRPr sz="1100" baseline="0">
                <a:solidFill>
                  <a:srgbClr val="575756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zápatí 4">
            <a:extLst>
              <a:ext uri="{FF2B5EF4-FFF2-40B4-BE49-F238E27FC236}">
                <a16:creationId xmlns:a16="http://schemas.microsoft.com/office/drawing/2014/main" id="{CCCBC922-E952-2BDF-D57D-E0550104C8F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100" i="0">
                <a:solidFill>
                  <a:srgbClr val="57575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5">
            <a:extLst>
              <a:ext uri="{FF2B5EF4-FFF2-40B4-BE49-F238E27FC236}">
                <a16:creationId xmlns:a16="http://schemas.microsoft.com/office/drawing/2014/main" id="{D6AD6EE0-98E3-B504-1161-DD0C3993A7A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lvl1pPr>
              <a:defRPr sz="1100" i="0" dirty="0">
                <a:solidFill>
                  <a:srgbClr val="57575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36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575756"/>
              </a:buClr>
              <a:defRPr/>
            </a:lvl1pPr>
            <a:lvl2pPr>
              <a:buClr>
                <a:srgbClr val="575756"/>
              </a:buClr>
              <a:defRPr/>
            </a:lvl2pPr>
            <a:lvl3pPr>
              <a:buClr>
                <a:srgbClr val="575756"/>
              </a:buClr>
              <a:defRPr/>
            </a:lvl3pPr>
            <a:lvl4pPr>
              <a:buClr>
                <a:srgbClr val="575756"/>
              </a:buClr>
              <a:defRPr/>
            </a:lvl4pPr>
            <a:lvl5pPr>
              <a:buClr>
                <a:srgbClr val="575756"/>
              </a:buClr>
              <a:defRPr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2FA6E5A6-DD61-8844-E3E0-643BCCE006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Klasifikace informací: N</a:t>
            </a:r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637A0DED-24CD-F776-67F1-8EDB7B5ADC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E81817-0578-41B2-9D32-EF20DA6EBF6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068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A38443DF-967E-943E-3A4E-2B62D41E54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Klasifikace informací: N</a:t>
            </a:r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79FB04C2-B5EC-1532-21C0-4606910E8C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2EBE1F-9C96-48B1-BF9F-1B1D41B2B05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368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rgbClr val="575756"/>
              </a:buClr>
              <a:defRPr sz="2800"/>
            </a:lvl1pPr>
            <a:lvl2pPr>
              <a:buClr>
                <a:srgbClr val="575756"/>
              </a:buClr>
              <a:defRPr sz="2400"/>
            </a:lvl2pPr>
            <a:lvl3pPr>
              <a:buClr>
                <a:srgbClr val="575756"/>
              </a:buClr>
              <a:defRPr sz="2000"/>
            </a:lvl3pPr>
            <a:lvl4pPr>
              <a:buClr>
                <a:srgbClr val="575756"/>
              </a:buClr>
              <a:defRPr sz="1800"/>
            </a:lvl4pPr>
            <a:lvl5pPr>
              <a:buClr>
                <a:srgbClr val="575756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>
                <a:srgbClr val="575756"/>
              </a:buClr>
              <a:defRPr sz="2800"/>
            </a:lvl1pPr>
            <a:lvl2pPr>
              <a:buClr>
                <a:srgbClr val="575756"/>
              </a:buClr>
              <a:defRPr sz="2400"/>
            </a:lvl2pPr>
            <a:lvl3pPr>
              <a:buClr>
                <a:srgbClr val="575756"/>
              </a:buClr>
              <a:defRPr sz="2000"/>
            </a:lvl3pPr>
            <a:lvl4pPr>
              <a:buClr>
                <a:srgbClr val="575756"/>
              </a:buClr>
              <a:defRPr sz="1800"/>
            </a:lvl4pPr>
            <a:lvl5pPr>
              <a:buClr>
                <a:srgbClr val="575756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CF6D39-61E5-94D3-9D41-05C259537B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Klasifikace informací: N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4191EB-A23C-6328-031B-7BB5D28194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48D4A2-D530-405A-9835-20E47715737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480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575756"/>
              </a:buClr>
              <a:defRPr sz="2400"/>
            </a:lvl1pPr>
            <a:lvl2pPr>
              <a:buClr>
                <a:srgbClr val="575756"/>
              </a:buClr>
              <a:defRPr sz="2000"/>
            </a:lvl2pPr>
            <a:lvl3pPr>
              <a:buClr>
                <a:srgbClr val="575756"/>
              </a:buClr>
              <a:defRPr sz="1800"/>
            </a:lvl3pPr>
            <a:lvl4pPr>
              <a:buClr>
                <a:srgbClr val="575756"/>
              </a:buClr>
              <a:defRPr sz="1600"/>
            </a:lvl4pPr>
            <a:lvl5pPr>
              <a:buClr>
                <a:srgbClr val="575756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rgbClr val="575756"/>
              </a:buClr>
              <a:defRPr sz="2400"/>
            </a:lvl1pPr>
            <a:lvl2pPr>
              <a:buClr>
                <a:srgbClr val="575756"/>
              </a:buClr>
              <a:defRPr sz="2000"/>
            </a:lvl2pPr>
            <a:lvl3pPr>
              <a:buClr>
                <a:srgbClr val="575756"/>
              </a:buClr>
              <a:defRPr sz="1800"/>
            </a:lvl3pPr>
            <a:lvl4pPr>
              <a:buClr>
                <a:srgbClr val="575756"/>
              </a:buClr>
              <a:defRPr sz="1600"/>
            </a:lvl4pPr>
            <a:lvl5pPr>
              <a:buClr>
                <a:srgbClr val="575756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2EBC4B26-0A12-CF17-6595-32281F2F84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Klasifikace informací: N</a:t>
            </a:r>
          </a:p>
        </p:txBody>
      </p:sp>
      <p:sp>
        <p:nvSpPr>
          <p:cNvPr id="8" name="Zástupný symbol pro číslo snímku 5">
            <a:extLst>
              <a:ext uri="{FF2B5EF4-FFF2-40B4-BE49-F238E27FC236}">
                <a16:creationId xmlns:a16="http://schemas.microsoft.com/office/drawing/2014/main" id="{889CA53A-49CD-8356-BB25-442BA13DB0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0DEDE0-0290-482A-B922-9807FAD942E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541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5DB2327B-C68D-CB07-83D2-C14EB810C0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Klasifikace informací: N</a:t>
            </a:r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24BBEFE9-CD4A-C7F3-7995-E5B5083768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230B9A-696C-464F-985E-F589B527D6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635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>
            <a:extLst>
              <a:ext uri="{FF2B5EF4-FFF2-40B4-BE49-F238E27FC236}">
                <a16:creationId xmlns:a16="http://schemas.microsoft.com/office/drawing/2014/main" id="{FD57847D-D5DA-4550-CD23-CA3D42A3A8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Klasifikace informací: N</a:t>
            </a:r>
          </a:p>
        </p:txBody>
      </p:sp>
      <p:sp>
        <p:nvSpPr>
          <p:cNvPr id="3" name="Zástupný symbol pro číslo snímku 5">
            <a:extLst>
              <a:ext uri="{FF2B5EF4-FFF2-40B4-BE49-F238E27FC236}">
                <a16:creationId xmlns:a16="http://schemas.microsoft.com/office/drawing/2014/main" id="{3993AB21-D108-1E1F-B4B3-ADFF7A76FA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DCCC93-E338-419C-ADC6-1032FA5266C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11877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40882"/>
            <a:ext cx="3008313" cy="10582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40883"/>
            <a:ext cx="5111750" cy="5426001"/>
          </a:xfrm>
        </p:spPr>
        <p:txBody>
          <a:bodyPr/>
          <a:lstStyle>
            <a:lvl1pPr>
              <a:buClr>
                <a:srgbClr val="575756"/>
              </a:buClr>
              <a:defRPr sz="3200"/>
            </a:lvl1pPr>
            <a:lvl2pPr>
              <a:buClr>
                <a:srgbClr val="575756"/>
              </a:buClr>
              <a:defRPr sz="2800"/>
            </a:lvl2pPr>
            <a:lvl3pPr>
              <a:buClr>
                <a:srgbClr val="575756"/>
              </a:buClr>
              <a:defRPr sz="2400"/>
            </a:lvl3pPr>
            <a:lvl4pPr>
              <a:buClr>
                <a:srgbClr val="575756"/>
              </a:buClr>
              <a:defRPr sz="2000"/>
            </a:lvl4pPr>
            <a:lvl5pPr>
              <a:buClr>
                <a:srgbClr val="575756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02934"/>
            <a:ext cx="3008313" cy="42720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741EC5-B662-5B23-EFDA-CBDE7DADD8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Klasifikace informací: N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42CD68-2077-E6E0-A5D6-73B14B07A8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24FA08-1029-4A46-A5E6-2E9B425C57E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103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>
            <a:extLst>
              <a:ext uri="{FF2B5EF4-FFF2-40B4-BE49-F238E27FC236}">
                <a16:creationId xmlns:a16="http://schemas.microsoft.com/office/drawing/2014/main" id="{13E478F6-1E1B-5DE1-A487-2A8E660A5D8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14338" y="1084263"/>
            <a:ext cx="4838700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1027" name="Zástupný symbol pro text 2">
            <a:extLst>
              <a:ext uri="{FF2B5EF4-FFF2-40B4-BE49-F238E27FC236}">
                <a16:creationId xmlns:a16="http://schemas.microsoft.com/office/drawing/2014/main" id="{69EF4DE6-82F8-8688-18BC-D9F09619F5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65300"/>
            <a:ext cx="8229600" cy="436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  <a:p>
            <a:pPr lvl="4"/>
            <a:r>
              <a:rPr lang="cs-CZ" altLang="cs-CZ"/>
              <a:t>Šestá úroveň</a:t>
            </a:r>
          </a:p>
          <a:p>
            <a:pPr lvl="4"/>
            <a:r>
              <a:rPr lang="cs-CZ" altLang="cs-CZ"/>
              <a:t>Sedmá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33C6DC-B72C-2298-B8FE-E7AD016188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0400" y="6356350"/>
            <a:ext cx="2819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 sz="900" i="1">
                <a:solidFill>
                  <a:srgbClr val="57575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r>
              <a:rPr lang="cs-CZ"/>
              <a:t>Klasifikace informací: N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A2D729-F5A3-9D40-4C1E-00C48FB6CB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  <a:defRPr sz="1100" i="0">
                <a:solidFill>
                  <a:srgbClr val="57575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6A1C1E0-CA89-4ABA-A6D8-E5514ADD6255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TextovéPole 2">
            <a:extLst>
              <a:ext uri="{FF2B5EF4-FFF2-40B4-BE49-F238E27FC236}">
                <a16:creationId xmlns:a16="http://schemas.microsoft.com/office/drawing/2014/main" id="{641D1094-7814-90DA-40DE-B5A3AA3FD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6300788"/>
            <a:ext cx="2143125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cs-CZ" sz="800" dirty="0">
                <a:solidFill>
                  <a:srgbClr val="5F5F5F"/>
                </a:solidFill>
                <a:latin typeface="Tahoma" pitchFamily="34" charset="0"/>
              </a:rPr>
              <a:t>Zavedli jsme systém řízení kvality</a:t>
            </a:r>
            <a:br>
              <a:rPr lang="cs-CZ" sz="800" dirty="0">
                <a:solidFill>
                  <a:srgbClr val="5F5F5F"/>
                </a:solidFill>
                <a:latin typeface="Tahoma" pitchFamily="34" charset="0"/>
              </a:rPr>
            </a:br>
            <a:r>
              <a:rPr lang="cs-CZ" sz="800" dirty="0">
                <a:solidFill>
                  <a:srgbClr val="5F5F5F"/>
                </a:solidFill>
                <a:latin typeface="Tahoma" pitchFamily="34" charset="0"/>
              </a:rPr>
              <a:t>a systém environmentálního řízení a auditu</a:t>
            </a:r>
          </a:p>
        </p:txBody>
      </p:sp>
      <p:pic>
        <p:nvPicPr>
          <p:cNvPr id="1031" name="Obrázek 9">
            <a:extLst>
              <a:ext uri="{FF2B5EF4-FFF2-40B4-BE49-F238E27FC236}">
                <a16:creationId xmlns:a16="http://schemas.microsoft.com/office/drawing/2014/main" id="{23E8DE9B-A566-45FA-EF56-FE737D46C17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166688"/>
            <a:ext cx="21558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2" name="Skupina 30">
            <a:extLst>
              <a:ext uri="{FF2B5EF4-FFF2-40B4-BE49-F238E27FC236}">
                <a16:creationId xmlns:a16="http://schemas.microsoft.com/office/drawing/2014/main" id="{11E8047B-0AF2-F3A5-46E5-15909462C6A9}"/>
              </a:ext>
            </a:extLst>
          </p:cNvPr>
          <p:cNvGrpSpPr>
            <a:grpSpLocks/>
          </p:cNvGrpSpPr>
          <p:nvPr/>
        </p:nvGrpSpPr>
        <p:grpSpPr bwMode="auto">
          <a:xfrm>
            <a:off x="3576638" y="280988"/>
            <a:ext cx="5318125" cy="247650"/>
            <a:chOff x="3219371" y="280533"/>
            <a:chExt cx="5318902" cy="248207"/>
          </a:xfrm>
        </p:grpSpPr>
        <p:pic>
          <p:nvPicPr>
            <p:cNvPr id="1036" name="Obrázek 13">
              <a:extLst>
                <a:ext uri="{FF2B5EF4-FFF2-40B4-BE49-F238E27FC236}">
                  <a16:creationId xmlns:a16="http://schemas.microsoft.com/office/drawing/2014/main" id="{4034D5F6-FEA0-DA62-9182-A2107F91720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9371" y="280533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Obrázek 14">
              <a:extLst>
                <a:ext uri="{FF2B5EF4-FFF2-40B4-BE49-F238E27FC236}">
                  <a16:creationId xmlns:a16="http://schemas.microsoft.com/office/drawing/2014/main" id="{A1B90DFA-42C9-59A3-308F-1FEB1999ED5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9353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Obrázek 15">
              <a:extLst>
                <a:ext uri="{FF2B5EF4-FFF2-40B4-BE49-F238E27FC236}">
                  <a16:creationId xmlns:a16="http://schemas.microsoft.com/office/drawing/2014/main" id="{206E0011-F226-7B73-9B1F-0E6DB103406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4949" y="280533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9" name="Obrázek 16">
              <a:extLst>
                <a:ext uri="{FF2B5EF4-FFF2-40B4-BE49-F238E27FC236}">
                  <a16:creationId xmlns:a16="http://schemas.microsoft.com/office/drawing/2014/main" id="{DB4B8583-79D1-F53D-52C6-82F004BDCA3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4931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0" name="Obrázek 17">
              <a:extLst>
                <a:ext uri="{FF2B5EF4-FFF2-40B4-BE49-F238E27FC236}">
                  <a16:creationId xmlns:a16="http://schemas.microsoft.com/office/drawing/2014/main" id="{F7E1118F-7F4B-E4A9-D75C-F49164BFD5B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0478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1" name="Obrázek 18">
              <a:extLst>
                <a:ext uri="{FF2B5EF4-FFF2-40B4-BE49-F238E27FC236}">
                  <a16:creationId xmlns:a16="http://schemas.microsoft.com/office/drawing/2014/main" id="{DDD380C2-E38F-619C-D3EF-1899ED8C37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0460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2" name="Obrázek 19">
              <a:extLst>
                <a:ext uri="{FF2B5EF4-FFF2-40B4-BE49-F238E27FC236}">
                  <a16:creationId xmlns:a16="http://schemas.microsoft.com/office/drawing/2014/main" id="{16785848-18CD-17B7-0499-1E25F82DA86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6056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3" name="Obrázek 20">
              <a:extLst>
                <a:ext uri="{FF2B5EF4-FFF2-40B4-BE49-F238E27FC236}">
                  <a16:creationId xmlns:a16="http://schemas.microsoft.com/office/drawing/2014/main" id="{7137CE8B-1358-997D-3DF1-6873BC769B3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6038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4" name="Obrázek 21">
              <a:extLst>
                <a:ext uri="{FF2B5EF4-FFF2-40B4-BE49-F238E27FC236}">
                  <a16:creationId xmlns:a16="http://schemas.microsoft.com/office/drawing/2014/main" id="{467E292B-EA20-EDF4-ED16-893DFE5BA1B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8877" y="281509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5" name="Obrázek 22">
              <a:extLst>
                <a:ext uri="{FF2B5EF4-FFF2-40B4-BE49-F238E27FC236}">
                  <a16:creationId xmlns:a16="http://schemas.microsoft.com/office/drawing/2014/main" id="{9E2A9FDB-CCF5-1B4D-B6C1-FF47B22B0E3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8859" y="282486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6" name="Obrázek 23">
              <a:extLst>
                <a:ext uri="{FF2B5EF4-FFF2-40B4-BE49-F238E27FC236}">
                  <a16:creationId xmlns:a16="http://schemas.microsoft.com/office/drawing/2014/main" id="{F3FADF73-A914-CD5A-4705-A8DD7FB70C4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4455" y="281509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7" name="Obrázek 24">
              <a:extLst>
                <a:ext uri="{FF2B5EF4-FFF2-40B4-BE49-F238E27FC236}">
                  <a16:creationId xmlns:a16="http://schemas.microsoft.com/office/drawing/2014/main" id="{E31B607F-86C3-ABBE-7A38-9D8352E9CEC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4437" y="282486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8" name="Obrázek 29">
              <a:extLst>
                <a:ext uri="{FF2B5EF4-FFF2-40B4-BE49-F238E27FC236}">
                  <a16:creationId xmlns:a16="http://schemas.microsoft.com/office/drawing/2014/main" id="{8175C700-C38F-F0AD-A3B7-89E4689B3C2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0498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33" name="Obrázek 22">
            <a:extLst>
              <a:ext uri="{FF2B5EF4-FFF2-40B4-BE49-F238E27FC236}">
                <a16:creationId xmlns:a16="http://schemas.microsoft.com/office/drawing/2014/main" id="{6FC755C0-EB85-1B3D-514E-9AD4B317D6E7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8" y="6267450"/>
            <a:ext cx="3778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Obrázek 23">
            <a:extLst>
              <a:ext uri="{FF2B5EF4-FFF2-40B4-BE49-F238E27FC236}">
                <a16:creationId xmlns:a16="http://schemas.microsoft.com/office/drawing/2014/main" id="{C4CECB33-BBF8-2FD9-1338-53A432A0CF8A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6265863"/>
            <a:ext cx="396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Zástupný symbol pro obsah 3">
            <a:extLst>
              <a:ext uri="{FF2B5EF4-FFF2-40B4-BE49-F238E27FC236}">
                <a16:creationId xmlns:a16="http://schemas.microsoft.com/office/drawing/2014/main" id="{681A4362-62FC-6B10-3B0B-CC240B52EE5C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75" y="6270625"/>
            <a:ext cx="2286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C4241F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C4241F"/>
          </a:solidFill>
          <a:latin typeface="Tahoma" panose="020B0604030504040204" pitchFamily="34" charset="0"/>
          <a:cs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C4241F"/>
          </a:solidFill>
          <a:latin typeface="Tahoma" panose="020B0604030504040204" pitchFamily="34" charset="0"/>
          <a:cs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C4241F"/>
          </a:solidFill>
          <a:latin typeface="Tahoma" panose="020B0604030504040204" pitchFamily="34" charset="0"/>
          <a:cs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C4241F"/>
          </a:solidFill>
          <a:latin typeface="Tahoma" panose="020B0604030504040204" pitchFamily="34" charset="0"/>
          <a:cs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C4241F"/>
          </a:solidFill>
          <a:latin typeface="Tahoma" panose="020B0604030504040204" pitchFamily="34" charset="0"/>
          <a:cs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C4241F"/>
          </a:solidFill>
          <a:latin typeface="Tahoma" panose="020B0604030504040204" pitchFamily="34" charset="0"/>
          <a:cs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C4241F"/>
          </a:solidFill>
          <a:latin typeface="Tahoma" panose="020B0604030504040204" pitchFamily="34" charset="0"/>
          <a:cs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C4241F"/>
          </a:solidFill>
          <a:latin typeface="Tahoma" panose="020B0604030504040204" pitchFamily="34" charset="0"/>
          <a:cs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75756"/>
        </a:buClr>
        <a:buFont typeface="Arial" panose="020B0604020202020204" pitchFamily="34" charset="0"/>
        <a:buChar char="•"/>
        <a:defRPr sz="3200" kern="1200">
          <a:solidFill>
            <a:srgbClr val="57575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75756"/>
        </a:buClr>
        <a:buFont typeface="Arial" panose="020B0604020202020204" pitchFamily="34" charset="0"/>
        <a:buChar char="–"/>
        <a:defRPr sz="2800" kern="1200">
          <a:solidFill>
            <a:srgbClr val="57575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75756"/>
        </a:buClr>
        <a:buFont typeface="Arial" panose="020B0604020202020204" pitchFamily="34" charset="0"/>
        <a:buChar char="•"/>
        <a:defRPr sz="2400" kern="1200">
          <a:solidFill>
            <a:srgbClr val="57575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75756"/>
        </a:buClr>
        <a:buFont typeface="Arial" panose="020B0604020202020204" pitchFamily="34" charset="0"/>
        <a:buChar char="–"/>
        <a:defRPr sz="2000" kern="1200">
          <a:solidFill>
            <a:srgbClr val="57575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75756"/>
        </a:buClr>
        <a:buFont typeface="Arial" panose="020B0604020202020204" pitchFamily="34" charset="0"/>
        <a:buChar char="»"/>
        <a:defRPr sz="2000" kern="1200">
          <a:solidFill>
            <a:srgbClr val="57575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rgbClr val="57575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6pPr>
      <a:lvl7pPr marL="29718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2000" kern="1200">
          <a:solidFill>
            <a:srgbClr val="57575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DA5086D7-C5EF-0E6D-AFF1-CC9537930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4301" y="2768367"/>
            <a:ext cx="7105475" cy="1954635"/>
          </a:xfrm>
        </p:spPr>
        <p:txBody>
          <a:bodyPr>
            <a:normAutofit/>
          </a:bodyPr>
          <a:lstStyle/>
          <a:p>
            <a:r>
              <a:rPr lang="cs-CZ" altLang="cs-CZ" sz="4500" dirty="0"/>
              <a:t>Hodnocení zaměstnanců – měníme vztahy k lepšímu</a:t>
            </a:r>
          </a:p>
        </p:txBody>
      </p:sp>
      <p:sp>
        <p:nvSpPr>
          <p:cNvPr id="6147" name="Zástupný symbol pro text 2">
            <a:extLst>
              <a:ext uri="{FF2B5EF4-FFF2-40B4-BE49-F238E27FC236}">
                <a16:creationId xmlns:a16="http://schemas.microsoft.com/office/drawing/2014/main" id="{96CADA18-162B-24E4-B184-6F9A1FDC37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32700" y="5754688"/>
            <a:ext cx="1060450" cy="215900"/>
          </a:xfrm>
        </p:spPr>
        <p:txBody>
          <a:bodyPr/>
          <a:lstStyle/>
          <a:p>
            <a:r>
              <a:rPr lang="cs-CZ" altLang="cs-CZ" dirty="0"/>
              <a:t>5. 6. 2023</a:t>
            </a:r>
          </a:p>
        </p:txBody>
      </p:sp>
      <p:sp>
        <p:nvSpPr>
          <p:cNvPr id="6148" name="Zástupný symbol pro text 3">
            <a:extLst>
              <a:ext uri="{FF2B5EF4-FFF2-40B4-BE49-F238E27FC236}">
                <a16:creationId xmlns:a16="http://schemas.microsoft.com/office/drawing/2014/main" id="{2D0277B2-43B6-0D22-670C-577E331FA3A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84763" y="5756275"/>
            <a:ext cx="2043112" cy="215900"/>
          </a:xfrm>
        </p:spPr>
        <p:txBody>
          <a:bodyPr/>
          <a:lstStyle/>
          <a:p>
            <a:r>
              <a:rPr lang="cs-CZ" altLang="cs-CZ" dirty="0"/>
              <a:t>Ing. Pavel Kowalski</a:t>
            </a:r>
            <a:endParaRPr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EB26D3-1348-C169-B64B-D9F9804BF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5301"/>
            <a:ext cx="8229600" cy="2873812"/>
          </a:xfrm>
        </p:spPr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Děkuji za pozornost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7619E4B-3B4B-0FC1-EC84-04B8B474EF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E81817-0578-41B2-9D32-EF20DA6EBF68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5279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E5E0C22-B437-2497-E663-082B6861D6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75E2C2F-D697-AA75-5CA6-7EFDFDA114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E81817-0578-41B2-9D32-EF20DA6EBF68}" type="slidenum">
              <a:rPr lang="cs-CZ" altLang="cs-CZ" smtClean="0"/>
              <a:pPr/>
              <a:t>1</a:t>
            </a:fld>
            <a:endParaRPr lang="cs-CZ" alt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A4D33E3-C204-9556-EED6-2DD129F957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1803" y="1517422"/>
            <a:ext cx="6496594" cy="436086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E0894679-17B0-26BF-E653-A43627317695}"/>
              </a:ext>
            </a:extLst>
          </p:cNvPr>
          <p:cNvSpPr txBox="1"/>
          <p:nvPr/>
        </p:nvSpPr>
        <p:spPr>
          <a:xfrm>
            <a:off x="806822" y="994202"/>
            <a:ext cx="62125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0000"/>
                </a:solidFill>
              </a:rPr>
              <a:t>Hodnocení -  oba si to musí ŘÍCT…</a:t>
            </a:r>
          </a:p>
        </p:txBody>
      </p:sp>
    </p:spTree>
    <p:extLst>
      <p:ext uri="{BB962C8B-B14F-4D97-AF65-F5344CB8AC3E}">
        <p14:creationId xmlns:p14="http://schemas.microsoft.com/office/powerpoint/2010/main" val="2384223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F4A10A-67D8-4F7D-A85D-D19DB25AD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143" y="963868"/>
            <a:ext cx="8385713" cy="971040"/>
          </a:xfrm>
        </p:spPr>
        <p:txBody>
          <a:bodyPr/>
          <a:lstStyle/>
          <a:p>
            <a:r>
              <a:rPr lang="it-IT" dirty="0"/>
              <a:t>KOMPETENCE (vědomosti, dovednosti, schopnosti a postoje)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EB26D3-1348-C169-B64B-D9F9804BF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13358"/>
            <a:ext cx="8229600" cy="4112806"/>
          </a:xfrm>
        </p:spPr>
        <p:txBody>
          <a:bodyPr/>
          <a:lstStyle/>
          <a:p>
            <a:r>
              <a:rPr lang="cs-CZ" sz="3000" b="1" dirty="0"/>
              <a:t>Odborné kompetence</a:t>
            </a:r>
          </a:p>
          <a:p>
            <a:r>
              <a:rPr lang="cs-CZ" sz="3000" b="1" dirty="0"/>
              <a:t>Společenské kompetence</a:t>
            </a:r>
          </a:p>
          <a:p>
            <a:pPr lvl="1"/>
            <a:r>
              <a:rPr lang="cs-CZ" sz="2600" i="1" u="sng" dirty="0"/>
              <a:t>Úroveň I. – zaměstnanec </a:t>
            </a:r>
            <a:r>
              <a:rPr lang="cs-CZ" sz="2600" dirty="0"/>
              <a:t>- výkon, rozvoj a růst, vztahy</a:t>
            </a:r>
          </a:p>
          <a:p>
            <a:pPr lvl="1"/>
            <a:r>
              <a:rPr lang="cs-CZ" sz="2600" i="1" u="sng" dirty="0"/>
              <a:t>Úroveň II. – vedoucí zaměstnanec (vedoucí oddělení + vedoucí odborů) </a:t>
            </a:r>
            <a:r>
              <a:rPr lang="cs-CZ" sz="2600" dirty="0"/>
              <a:t>- řídit výsledky a změny a vést a rozvíjet lidi</a:t>
            </a:r>
          </a:p>
          <a:p>
            <a:pPr lvl="1"/>
            <a:r>
              <a:rPr lang="cs-CZ" sz="2600" i="1" u="sng" dirty="0"/>
              <a:t>Úroveň III. – vedoucí zaměstnanec </a:t>
            </a:r>
            <a:r>
              <a:rPr lang="cs-CZ" sz="2600" dirty="0"/>
              <a:t>(vedoucí odborů) - strategické vedení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E8E7E4B-8A8D-ECF5-4801-12B468FF3F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7619E4B-3B4B-0FC1-EC84-04B8B474EF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E81817-0578-41B2-9D32-EF20DA6EBF68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9852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6FE057-D1FF-640A-7832-C491D6962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Hodnotící škála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8A481A-736D-8DAA-0B1B-646EF7C45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Překonává očekávání</a:t>
            </a:r>
          </a:p>
          <a:p>
            <a:r>
              <a:rPr lang="cs-CZ" dirty="0"/>
              <a:t>Splňuje požadavky</a:t>
            </a:r>
          </a:p>
          <a:p>
            <a:r>
              <a:rPr lang="cs-CZ" dirty="0"/>
              <a:t>Potřebuje zlepšení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EBF8A7E-6D71-5BF7-D363-155BE017A2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7232BE0-0ECD-C085-9561-00FFB6FB29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E81817-0578-41B2-9D32-EF20DA6EBF68}" type="slidenum">
              <a:rPr lang="cs-CZ" altLang="cs-CZ" smtClean="0"/>
              <a:pPr/>
              <a:t>3</a:t>
            </a:fld>
            <a:endParaRPr lang="cs-CZ" alt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8D06D57-017A-7AC1-552E-83DD4BF2CB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586" y="3624044"/>
            <a:ext cx="6364827" cy="2502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340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954598-699B-E19F-E6A9-42C7B821F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458352-241F-52E1-153C-6CDEB2A08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1. Vstřícnost </a:t>
            </a:r>
          </a:p>
          <a:p>
            <a:pPr marL="0" indent="0">
              <a:buNone/>
            </a:pPr>
            <a:r>
              <a:rPr lang="cs-CZ" dirty="0"/>
              <a:t>2. Profesionalita </a:t>
            </a:r>
          </a:p>
          <a:p>
            <a:pPr marL="0" indent="0">
              <a:buNone/>
            </a:pPr>
            <a:r>
              <a:rPr lang="cs-CZ" dirty="0"/>
              <a:t>3. Důvěryhodnost</a:t>
            </a:r>
          </a:p>
          <a:p>
            <a:pPr marL="0" indent="0">
              <a:buNone/>
            </a:pPr>
            <a:r>
              <a:rPr lang="cs-CZ" dirty="0"/>
              <a:t>4. Odpovědnost</a:t>
            </a:r>
          </a:p>
          <a:p>
            <a:pPr marL="0" indent="0">
              <a:buNone/>
            </a:pPr>
            <a:r>
              <a:rPr lang="cs-CZ" dirty="0"/>
              <a:t>5. Respekt </a:t>
            </a:r>
          </a:p>
          <a:p>
            <a:pPr marL="0" indent="0">
              <a:buNone/>
            </a:pPr>
            <a:r>
              <a:rPr lang="cs-CZ" dirty="0"/>
              <a:t>6. </a:t>
            </a:r>
            <a:r>
              <a:rPr lang="cs-CZ" dirty="0">
                <a:solidFill>
                  <a:srgbClr val="FFC000"/>
                </a:solidFill>
              </a:rPr>
              <a:t>Spolupráce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5FA690-51F1-D600-C053-C5FE1121BA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5E19DF-B424-EAEE-9EAD-56826EA677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E81817-0578-41B2-9D32-EF20DA6EBF68}" type="slidenum">
              <a:rPr lang="cs-CZ" altLang="cs-CZ" smtClean="0"/>
              <a:pPr/>
              <a:t>4</a:t>
            </a:fld>
            <a:endParaRPr lang="cs-CZ" alt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CC19C7B-3198-F921-B157-F8B85B17C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6571" y="1765300"/>
            <a:ext cx="4227253" cy="378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796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F4A10A-67D8-4F7D-A85D-D19DB25AD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EB26D3-1348-C169-B64B-D9F9804BF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Cíle za uplynulé hodnotící období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2. Nové cíle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E8E7E4B-8A8D-ECF5-4801-12B468FF3F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7619E4B-3B4B-0FC1-EC84-04B8B474EF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E81817-0578-41B2-9D32-EF20DA6EBF68}" type="slidenum">
              <a:rPr lang="cs-CZ" altLang="cs-CZ" smtClean="0"/>
              <a:pPr/>
              <a:t>5</a:t>
            </a:fld>
            <a:endParaRPr lang="cs-CZ" alt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F7C7493-BF9A-4D1D-6CCF-AB49ADD63B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474432"/>
            <a:ext cx="1954635" cy="270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512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F4A10A-67D8-4F7D-A85D-D19DB25AD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1084263"/>
            <a:ext cx="8272462" cy="557212"/>
          </a:xfrm>
        </p:spPr>
        <p:txBody>
          <a:bodyPr/>
          <a:lstStyle/>
          <a:p>
            <a:r>
              <a:rPr lang="cs-CZ" dirty="0"/>
              <a:t>Nové role (zájem/doporučení) a 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EB26D3-1348-C169-B64B-D9F9804BF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Změna pracovního zařazení</a:t>
            </a:r>
          </a:p>
          <a:p>
            <a:r>
              <a:rPr lang="cs-CZ" dirty="0"/>
              <a:t>Vzdělávání</a:t>
            </a:r>
          </a:p>
          <a:p>
            <a:r>
              <a:rPr lang="cs-CZ" dirty="0"/>
              <a:t>Specialista</a:t>
            </a:r>
          </a:p>
          <a:p>
            <a:r>
              <a:rPr lang="cs-CZ" dirty="0"/>
              <a:t>Řečník…..</a:t>
            </a:r>
          </a:p>
          <a:p>
            <a:endParaRPr lang="cs-CZ" dirty="0"/>
          </a:p>
          <a:p>
            <a:r>
              <a:rPr lang="cs-CZ" dirty="0"/>
              <a:t>Návrh vzdělávacích aktivit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E8E7E4B-8A8D-ECF5-4801-12B468FF3F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7619E4B-3B4B-0FC1-EC84-04B8B474EF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E81817-0578-41B2-9D32-EF20DA6EBF68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669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5F5A63-D787-D63C-C035-50AB0C49B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31817"/>
            <a:ext cx="8229600" cy="5338353"/>
          </a:xfrm>
        </p:spPr>
        <p:txBody>
          <a:bodyPr/>
          <a:lstStyle/>
          <a:p>
            <a:r>
              <a:rPr lang="cs-CZ" sz="2400" dirty="0"/>
              <a:t>SEBEHODNOCENÍ (vyplňuje jen hodnocený)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se mi povedlo /nepovedlo? </a:t>
            </a:r>
            <a:br>
              <a:rPr lang="cs-CZ" sz="1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čeho mám radost?</a:t>
            </a:r>
            <a:br>
              <a:rPr lang="cs-CZ" sz="1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Na co se těším</a:t>
            </a:r>
          </a:p>
          <a:p>
            <a:r>
              <a:rPr lang="cs-CZ" sz="2400" dirty="0"/>
              <a:t>HODNOCENÍ NADŘÍZENÉHO (vyplňuje jen hodnocený)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Vzkaz pro Vašeho nadřízeného – zpětná vazba</a:t>
            </a:r>
          </a:p>
          <a:p>
            <a:r>
              <a:rPr lang="cs-CZ" sz="2400" dirty="0"/>
              <a:t>OCENĚNÍ KOLEGY/KOLEGŮ V TÝMU (vyplňuje jen hodnocený)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Jméno kolegy, kterého bych rád(a) ocenil(a) za spolupráci a proč:</a:t>
            </a:r>
            <a:endParaRPr lang="cs-CZ" sz="1400" kern="100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dirty="0"/>
              <a:t>PROSTOR PRO VYJÁDŘENÍ JAKÉKOLIV MYŠLENKY </a:t>
            </a:r>
          </a:p>
          <a:p>
            <a:pPr marL="0" indent="0">
              <a:buNone/>
            </a:pPr>
            <a:r>
              <a:rPr lang="cs-CZ" sz="2400" dirty="0"/>
              <a:t>(vyplňuje jen hodnocený)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Problém, který řeším nebo bych chtěl(a) řešit…</a:t>
            </a:r>
          </a:p>
          <a:p>
            <a:r>
              <a:rPr lang="cs-CZ" sz="2400" dirty="0"/>
              <a:t>CELKOVÉ HODNOCENÍ 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Slovní hodnocení </a:t>
            </a:r>
          </a:p>
          <a:p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35A34FA-4E80-E0AC-7965-967B8918EF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A30D28-1DB3-E98F-1F2F-F04BBE8AE8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E81817-0578-41B2-9D32-EF20DA6EBF68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1298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458352-241F-52E1-153C-6CDEB2A08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5FA690-51F1-D600-C053-C5FE1121BA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Klasifikace informací: N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5E19DF-B424-EAEE-9EAD-56826EA677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E81817-0578-41B2-9D32-EF20DA6EBF68}" type="slidenum">
              <a:rPr lang="cs-CZ" altLang="cs-CZ" smtClean="0"/>
              <a:pPr/>
              <a:t>8</a:t>
            </a:fld>
            <a:endParaRPr lang="cs-CZ" alt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B0A3C68-698E-CFF0-343E-49BF8DC65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131" y="1368548"/>
            <a:ext cx="8673737" cy="4757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010560"/>
      </p:ext>
    </p:extLst>
  </p:cSld>
  <p:clrMapOvr>
    <a:masterClrMapping/>
  </p:clrMapOvr>
</p:sld>
</file>

<file path=ppt/theme/theme1.xml><?xml version="1.0" encoding="utf-8"?>
<a:theme xmlns:a="http://schemas.openxmlformats.org/drawingml/2006/main" name="šablona_prezentace-světlé_pozadí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F84CC405-43B6-451F-939B-1F101AEFE6E9}" vid="{34187918-3FA2-4EF3-AF18-14A086C78AF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sablona-prezentace-svetle-pozadi (1)</Template>
  <TotalTime>0</TotalTime>
  <Words>254</Words>
  <Application>Microsoft Office PowerPoint</Application>
  <PresentationFormat>Předvádění na obrazovce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Tahoma</vt:lpstr>
      <vt:lpstr>Times New Roman</vt:lpstr>
      <vt:lpstr>Wingdings</vt:lpstr>
      <vt:lpstr>šablona_prezentace-světlé_pozadí1</vt:lpstr>
      <vt:lpstr>Hodnocení zaměstnanců – měníme vztahy k lepšímu</vt:lpstr>
      <vt:lpstr>Prezentace aplikace PowerPoint</vt:lpstr>
      <vt:lpstr>KOMPETENCE (vědomosti, dovednosti, schopnosti a postoje)</vt:lpstr>
      <vt:lpstr>Hodnotící škála</vt:lpstr>
      <vt:lpstr>Hodnoty</vt:lpstr>
      <vt:lpstr>Cíle</vt:lpstr>
      <vt:lpstr>Nové role (zájem/doporučení) a vzdělávání</vt:lpstr>
      <vt:lpstr>Prezentace aplikace PowerPoint</vt:lpstr>
      <vt:lpstr>Prezentace aplikace PowerPoint</vt:lpstr>
      <vt:lpstr>Prezentace aplikace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2016-09-20T08:53:48Z</dcterms:created>
  <dcterms:modified xsi:type="dcterms:W3CDTF">2023-06-02T05:25:46Z</dcterms:modified>
</cp:coreProperties>
</file>